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
  </p:notesMasterIdLst>
  <p:sldIdLst>
    <p:sldId id="278" r:id="rId2"/>
    <p:sldId id="256" r:id="rId3"/>
    <p:sldId id="257" r:id="rId4"/>
    <p:sldId id="273" r:id="rId5"/>
    <p:sldId id="281" r:id="rId6"/>
    <p:sldId id="258" r:id="rId7"/>
    <p:sldId id="269" r:id="rId8"/>
    <p:sldId id="270" r:id="rId9"/>
    <p:sldId id="271" r:id="rId10"/>
    <p:sldId id="272" r:id="rId11"/>
    <p:sldId id="282" r:id="rId12"/>
    <p:sldId id="259" r:id="rId13"/>
    <p:sldId id="268" r:id="rId14"/>
    <p:sldId id="283" r:id="rId15"/>
    <p:sldId id="266" r:id="rId16"/>
    <p:sldId id="260" r:id="rId17"/>
    <p:sldId id="264" r:id="rId18"/>
    <p:sldId id="279" r:id="rId19"/>
    <p:sldId id="277" r:id="rId20"/>
    <p:sldId id="276" r:id="rId21"/>
    <p:sldId id="275" r:id="rId22"/>
    <p:sldId id="265" r:id="rId23"/>
    <p:sldId id="274"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96670749-601C-4228-91A9-0328057619AC}">
          <p14:sldIdLst>
            <p14:sldId id="278"/>
            <p14:sldId id="256"/>
          </p14:sldIdLst>
        </p14:section>
        <p14:section name="What is The Award" id="{A4DACCE1-3D74-4D5C-B049-4E9D54B255F5}">
          <p14:sldIdLst>
            <p14:sldId id="257"/>
            <p14:sldId id="273"/>
            <p14:sldId id="281"/>
          </p14:sldIdLst>
        </p14:section>
        <p14:section name="What is Involved" id="{15523131-2F20-4726-A733-32EEFADCC230}">
          <p14:sldIdLst>
            <p14:sldId id="258"/>
            <p14:sldId id="269"/>
            <p14:sldId id="270"/>
            <p14:sldId id="271"/>
            <p14:sldId id="272"/>
            <p14:sldId id="282"/>
          </p14:sldIdLst>
        </p14:section>
        <p14:section name="The Award and you" id="{1593AC44-C7DD-420B-97B3-2E7AAF105C2D}">
          <p14:sldIdLst>
            <p14:sldId id="259"/>
            <p14:sldId id="268"/>
            <p14:sldId id="283"/>
            <p14:sldId id="266"/>
          </p14:sldIdLst>
        </p14:section>
        <p14:section name="Get Started" id="{E28952E3-B4BA-4642-8676-7C5BD6B108B1}">
          <p14:sldIdLst>
            <p14:sldId id="260"/>
            <p14:sldId id="264"/>
            <p14:sldId id="279"/>
          </p14:sldIdLst>
        </p14:section>
        <p14:section name="Extra slides" id="{6E7CFC19-A2C4-49AE-93D7-5B04B2F8F45B}">
          <p14:sldIdLst>
            <p14:sldId id="277"/>
            <p14:sldId id="276"/>
            <p14:sldId id="275"/>
            <p14:sldId id="265"/>
            <p14:sldId id="274"/>
            <p14:sldId id="28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2581"/>
    <a:srgbClr val="FFC72C"/>
    <a:srgbClr val="E40046"/>
    <a:srgbClr val="009EC8"/>
    <a:srgbClr val="71A100"/>
    <a:srgbClr val="E1C72C"/>
    <a:srgbClr val="AC21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5" autoAdjust="0"/>
    <p:restoredTop sz="94660"/>
  </p:normalViewPr>
  <p:slideViewPr>
    <p:cSldViewPr snapToGrid="0">
      <p:cViewPr varScale="1">
        <p:scale>
          <a:sx n="100" d="100"/>
          <a:sy n="100" d="100"/>
        </p:scale>
        <p:origin x="114"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3.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6" Type="http://schemas.openxmlformats.org/officeDocument/2006/relationships/image" Target="../media/image49.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diagrams/_rels/data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ata7.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3" Type="http://schemas.openxmlformats.org/officeDocument/2006/relationships/image" Target="../media/image64.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59.svg"/><Relationship Id="rId11" Type="http://schemas.openxmlformats.org/officeDocument/2006/relationships/image" Target="../media/image70.png"/><Relationship Id="rId5" Type="http://schemas.openxmlformats.org/officeDocument/2006/relationships/image" Target="../media/image58.png"/><Relationship Id="rId10" Type="http://schemas.openxmlformats.org/officeDocument/2006/relationships/image" Target="../media/image69.svg"/><Relationship Id="rId4" Type="http://schemas.openxmlformats.org/officeDocument/2006/relationships/image" Target="../media/image65.svg"/><Relationship Id="rId9" Type="http://schemas.openxmlformats.org/officeDocument/2006/relationships/image" Target="../media/image68.png"/><Relationship Id="rId14" Type="http://schemas.openxmlformats.org/officeDocument/2006/relationships/image" Target="../media/image73.svg"/></Relationships>
</file>

<file path=ppt/diagrams/_rels/data8.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6" Type="http://schemas.openxmlformats.org/officeDocument/2006/relationships/image" Target="../media/image49.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rawing7.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3" Type="http://schemas.openxmlformats.org/officeDocument/2006/relationships/image" Target="../media/image64.png"/><Relationship Id="rId7" Type="http://schemas.openxmlformats.org/officeDocument/2006/relationships/image" Target="../media/image66.png"/><Relationship Id="rId12" Type="http://schemas.openxmlformats.org/officeDocument/2006/relationships/image" Target="../media/image71.sv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59.svg"/><Relationship Id="rId11" Type="http://schemas.openxmlformats.org/officeDocument/2006/relationships/image" Target="../media/image70.png"/><Relationship Id="rId5" Type="http://schemas.openxmlformats.org/officeDocument/2006/relationships/image" Target="../media/image58.png"/><Relationship Id="rId10" Type="http://schemas.openxmlformats.org/officeDocument/2006/relationships/image" Target="../media/image69.svg"/><Relationship Id="rId4" Type="http://schemas.openxmlformats.org/officeDocument/2006/relationships/image" Target="../media/image65.svg"/><Relationship Id="rId9" Type="http://schemas.openxmlformats.org/officeDocument/2006/relationships/image" Target="../media/image68.png"/><Relationship Id="rId14" Type="http://schemas.openxmlformats.org/officeDocument/2006/relationships/image" Target="../media/image73.svg"/></Relationships>
</file>

<file path=ppt/diagrams/_rels/drawing8.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84.png"/><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DDD709-FC76-443F-B5AF-DA454DAFAB4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F23B687-2829-410A-870D-DB71B5846421}">
      <dgm:prSet/>
      <dgm:spPr/>
      <dgm:t>
        <a:bodyPr/>
        <a:lstStyle/>
        <a:p>
          <a:pPr>
            <a:lnSpc>
              <a:spcPct val="100000"/>
            </a:lnSpc>
          </a:pPr>
          <a:r>
            <a:rPr lang="en-NZ"/>
            <a:t>3 levels – Bronze, Silver, Gold</a:t>
          </a:r>
          <a:endParaRPr lang="en-US"/>
        </a:p>
      </dgm:t>
    </dgm:pt>
    <dgm:pt modelId="{FCBBBE46-F47B-4BD7-89CF-7F79BA4D46BC}" type="parTrans" cxnId="{D04C9923-C680-44E4-92B5-63CD52E72980}">
      <dgm:prSet/>
      <dgm:spPr/>
      <dgm:t>
        <a:bodyPr/>
        <a:lstStyle/>
        <a:p>
          <a:endParaRPr lang="en-US"/>
        </a:p>
      </dgm:t>
    </dgm:pt>
    <dgm:pt modelId="{DFF08E00-7517-4EB4-932F-649A2F2A1B86}" type="sibTrans" cxnId="{D04C9923-C680-44E4-92B5-63CD52E72980}">
      <dgm:prSet/>
      <dgm:spPr/>
      <dgm:t>
        <a:bodyPr/>
        <a:lstStyle/>
        <a:p>
          <a:endParaRPr lang="en-US"/>
        </a:p>
      </dgm:t>
    </dgm:pt>
    <dgm:pt modelId="{BC3E2C87-FAFB-48E6-88B6-240107B4A473}">
      <dgm:prSet/>
      <dgm:spPr/>
      <dgm:t>
        <a:bodyPr/>
        <a:lstStyle/>
        <a:p>
          <a:pPr>
            <a:lnSpc>
              <a:spcPct val="100000"/>
            </a:lnSpc>
          </a:pPr>
          <a:r>
            <a:rPr lang="en-NZ" dirty="0"/>
            <a:t>4 sections - Skills, Physical Recreation, Voluntary Service and Adventurous Journey</a:t>
          </a:r>
          <a:endParaRPr lang="en-US" dirty="0"/>
        </a:p>
      </dgm:t>
    </dgm:pt>
    <dgm:pt modelId="{1CA51ADF-36A9-4031-AFC3-8DDCF373125E}" type="parTrans" cxnId="{F10B6435-F75A-44EA-BA43-BFAB9511B2F4}">
      <dgm:prSet/>
      <dgm:spPr/>
      <dgm:t>
        <a:bodyPr/>
        <a:lstStyle/>
        <a:p>
          <a:endParaRPr lang="en-US"/>
        </a:p>
      </dgm:t>
    </dgm:pt>
    <dgm:pt modelId="{79CBE543-10F0-45EC-B1E1-FB12B900C127}" type="sibTrans" cxnId="{F10B6435-F75A-44EA-BA43-BFAB9511B2F4}">
      <dgm:prSet/>
      <dgm:spPr/>
      <dgm:t>
        <a:bodyPr/>
        <a:lstStyle/>
        <a:p>
          <a:endParaRPr lang="en-US"/>
        </a:p>
      </dgm:t>
    </dgm:pt>
    <dgm:pt modelId="{F8F016B1-3E27-4871-97E3-D2D3B669FED6}">
      <dgm:prSet/>
      <dgm:spPr/>
      <dgm:t>
        <a:bodyPr/>
        <a:lstStyle/>
        <a:p>
          <a:pPr>
            <a:lnSpc>
              <a:spcPct val="100000"/>
            </a:lnSpc>
          </a:pPr>
          <a:r>
            <a:rPr lang="en-NZ" dirty="0"/>
            <a:t>The Award is Yours, you set your challenge</a:t>
          </a:r>
          <a:endParaRPr lang="en-US" dirty="0"/>
        </a:p>
      </dgm:t>
    </dgm:pt>
    <dgm:pt modelId="{7CC34BC8-B03C-49E9-954A-B2EC5FA9A9FC}" type="parTrans" cxnId="{1A82A424-AC69-4B56-A100-480531541DB3}">
      <dgm:prSet/>
      <dgm:spPr/>
      <dgm:t>
        <a:bodyPr/>
        <a:lstStyle/>
        <a:p>
          <a:endParaRPr lang="en-US"/>
        </a:p>
      </dgm:t>
    </dgm:pt>
    <dgm:pt modelId="{C465556F-16E2-44BB-B438-A46676719D81}" type="sibTrans" cxnId="{1A82A424-AC69-4B56-A100-480531541DB3}">
      <dgm:prSet/>
      <dgm:spPr/>
      <dgm:t>
        <a:bodyPr/>
        <a:lstStyle/>
        <a:p>
          <a:endParaRPr lang="en-US"/>
        </a:p>
      </dgm:t>
    </dgm:pt>
    <dgm:pt modelId="{B0A0D036-10B3-4EA4-B6C8-09012809AC40}">
      <dgm:prSet/>
      <dgm:spPr/>
      <dgm:t>
        <a:bodyPr/>
        <a:lstStyle/>
        <a:p>
          <a:pPr>
            <a:lnSpc>
              <a:spcPct val="100000"/>
            </a:lnSpc>
          </a:pPr>
          <a:r>
            <a:rPr lang="en-NZ" dirty="0"/>
            <a:t>The Award helps you – inspiring confidence and self development</a:t>
          </a:r>
          <a:endParaRPr lang="en-US" dirty="0"/>
        </a:p>
      </dgm:t>
    </dgm:pt>
    <dgm:pt modelId="{044309B6-9780-4F91-889C-DFAD3901C924}" type="parTrans" cxnId="{02976FB4-993B-4CA4-B3BC-D06E709A1519}">
      <dgm:prSet/>
      <dgm:spPr/>
      <dgm:t>
        <a:bodyPr/>
        <a:lstStyle/>
        <a:p>
          <a:endParaRPr lang="en-US"/>
        </a:p>
      </dgm:t>
    </dgm:pt>
    <dgm:pt modelId="{F93CFA3D-51AC-40C9-A899-A8BC8745453D}" type="sibTrans" cxnId="{02976FB4-993B-4CA4-B3BC-D06E709A1519}">
      <dgm:prSet/>
      <dgm:spPr/>
      <dgm:t>
        <a:bodyPr/>
        <a:lstStyle/>
        <a:p>
          <a:endParaRPr lang="en-US"/>
        </a:p>
      </dgm:t>
    </dgm:pt>
    <dgm:pt modelId="{FE616C44-4C6E-46D1-AA50-D39AF8BA0503}">
      <dgm:prSet/>
      <dgm:spPr/>
      <dgm:t>
        <a:bodyPr/>
        <a:lstStyle/>
        <a:p>
          <a:pPr>
            <a:lnSpc>
              <a:spcPct val="100000"/>
            </a:lnSpc>
          </a:pPr>
          <a:r>
            <a:rPr lang="en-NZ" dirty="0"/>
            <a:t>The Award is recognised by Universities and Employers</a:t>
          </a:r>
          <a:endParaRPr lang="en-US" dirty="0"/>
        </a:p>
      </dgm:t>
    </dgm:pt>
    <dgm:pt modelId="{CBDE19B6-05AA-46D1-B5E7-8C13D2FB6B99}" type="parTrans" cxnId="{E7A07EBE-F8D7-4F14-BF9A-CDEDDCA3BA41}">
      <dgm:prSet/>
      <dgm:spPr/>
      <dgm:t>
        <a:bodyPr/>
        <a:lstStyle/>
        <a:p>
          <a:endParaRPr lang="en-US"/>
        </a:p>
      </dgm:t>
    </dgm:pt>
    <dgm:pt modelId="{5973947B-0124-4D7C-9C3D-831770874D36}" type="sibTrans" cxnId="{E7A07EBE-F8D7-4F14-BF9A-CDEDDCA3BA41}">
      <dgm:prSet/>
      <dgm:spPr/>
      <dgm:t>
        <a:bodyPr/>
        <a:lstStyle/>
        <a:p>
          <a:endParaRPr lang="en-US"/>
        </a:p>
      </dgm:t>
    </dgm:pt>
    <dgm:pt modelId="{8EEA3D7B-340E-4B5F-9345-526508F5FDFD}" type="pres">
      <dgm:prSet presAssocID="{35DDD709-FC76-443F-B5AF-DA454DAFAB4F}" presName="root" presStyleCnt="0">
        <dgm:presLayoutVars>
          <dgm:dir/>
          <dgm:resizeHandles val="exact"/>
        </dgm:presLayoutVars>
      </dgm:prSet>
      <dgm:spPr/>
    </dgm:pt>
    <dgm:pt modelId="{E252F028-BE42-4B0A-873F-4E39F29245D7}" type="pres">
      <dgm:prSet presAssocID="{CF23B687-2829-410A-870D-DB71B5846421}" presName="compNode" presStyleCnt="0"/>
      <dgm:spPr/>
    </dgm:pt>
    <dgm:pt modelId="{35AA7A6D-1155-43B7-926D-372D42D482F0}" type="pres">
      <dgm:prSet presAssocID="{CF23B687-2829-410A-870D-DB71B5846421}" presName="bgRect" presStyleLbl="bgShp" presStyleIdx="0" presStyleCnt="5"/>
      <dgm:spPr/>
    </dgm:pt>
    <dgm:pt modelId="{9B75F4CB-B4D3-463A-8B82-7678D589CF8F}" type="pres">
      <dgm:prSet presAssocID="{CF23B687-2829-410A-870D-DB71B584642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al"/>
        </a:ext>
      </dgm:extLst>
    </dgm:pt>
    <dgm:pt modelId="{20B0155A-BD76-4347-888B-B8EF8EA9D3FB}" type="pres">
      <dgm:prSet presAssocID="{CF23B687-2829-410A-870D-DB71B5846421}" presName="spaceRect" presStyleCnt="0"/>
      <dgm:spPr/>
    </dgm:pt>
    <dgm:pt modelId="{C33AA53B-2D7B-4FED-9CEC-7670B9A6EBCF}" type="pres">
      <dgm:prSet presAssocID="{CF23B687-2829-410A-870D-DB71B5846421}" presName="parTx" presStyleLbl="revTx" presStyleIdx="0" presStyleCnt="5">
        <dgm:presLayoutVars>
          <dgm:chMax val="0"/>
          <dgm:chPref val="0"/>
        </dgm:presLayoutVars>
      </dgm:prSet>
      <dgm:spPr/>
    </dgm:pt>
    <dgm:pt modelId="{EA6C7248-63A3-4791-B59E-3DB16847398F}" type="pres">
      <dgm:prSet presAssocID="{DFF08E00-7517-4EB4-932F-649A2F2A1B86}" presName="sibTrans" presStyleCnt="0"/>
      <dgm:spPr/>
    </dgm:pt>
    <dgm:pt modelId="{480281B9-298E-4051-942F-EA36E00A601C}" type="pres">
      <dgm:prSet presAssocID="{BC3E2C87-FAFB-48E6-88B6-240107B4A473}" presName="compNode" presStyleCnt="0"/>
      <dgm:spPr/>
    </dgm:pt>
    <dgm:pt modelId="{2F4E0847-12D7-44D3-911F-8EED24ABABE9}" type="pres">
      <dgm:prSet presAssocID="{BC3E2C87-FAFB-48E6-88B6-240107B4A473}" presName="bgRect" presStyleLbl="bgShp" presStyleIdx="1" presStyleCnt="5"/>
      <dgm:spPr/>
    </dgm:pt>
    <dgm:pt modelId="{A4928695-1F85-426F-8096-14B141161CBE}" type="pres">
      <dgm:prSet presAssocID="{BC3E2C87-FAFB-48E6-88B6-240107B4A473}"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p compass"/>
        </a:ext>
      </dgm:extLst>
    </dgm:pt>
    <dgm:pt modelId="{5B94A6BF-F8F1-4B70-AEA0-6062B51E8F51}" type="pres">
      <dgm:prSet presAssocID="{BC3E2C87-FAFB-48E6-88B6-240107B4A473}" presName="spaceRect" presStyleCnt="0"/>
      <dgm:spPr/>
    </dgm:pt>
    <dgm:pt modelId="{22E096DE-0909-406A-88DB-017EE4C6D8B7}" type="pres">
      <dgm:prSet presAssocID="{BC3E2C87-FAFB-48E6-88B6-240107B4A473}" presName="parTx" presStyleLbl="revTx" presStyleIdx="1" presStyleCnt="5">
        <dgm:presLayoutVars>
          <dgm:chMax val="0"/>
          <dgm:chPref val="0"/>
        </dgm:presLayoutVars>
      </dgm:prSet>
      <dgm:spPr/>
    </dgm:pt>
    <dgm:pt modelId="{787052D4-5A13-41D1-B2CC-71A18AA06817}" type="pres">
      <dgm:prSet presAssocID="{79CBE543-10F0-45EC-B1E1-FB12B900C127}" presName="sibTrans" presStyleCnt="0"/>
      <dgm:spPr/>
    </dgm:pt>
    <dgm:pt modelId="{3B187E88-0713-4659-9294-5719C5F0C505}" type="pres">
      <dgm:prSet presAssocID="{F8F016B1-3E27-4871-97E3-D2D3B669FED6}" presName="compNode" presStyleCnt="0"/>
      <dgm:spPr/>
    </dgm:pt>
    <dgm:pt modelId="{14C7AEF9-A1B9-4BEB-8F8B-2D939CF28B13}" type="pres">
      <dgm:prSet presAssocID="{F8F016B1-3E27-4871-97E3-D2D3B669FED6}" presName="bgRect" presStyleLbl="bgShp" presStyleIdx="2" presStyleCnt="5"/>
      <dgm:spPr/>
    </dgm:pt>
    <dgm:pt modelId="{28B8BFD0-5ABB-4707-A398-56563A0F3E0D}" type="pres">
      <dgm:prSet presAssocID="{F8F016B1-3E27-4871-97E3-D2D3B669FED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99029765-5B3F-415D-9DE2-A3639D372CD8}" type="pres">
      <dgm:prSet presAssocID="{F8F016B1-3E27-4871-97E3-D2D3B669FED6}" presName="spaceRect" presStyleCnt="0"/>
      <dgm:spPr/>
    </dgm:pt>
    <dgm:pt modelId="{39358929-B1EE-4494-9F4B-99D81F4E8710}" type="pres">
      <dgm:prSet presAssocID="{F8F016B1-3E27-4871-97E3-D2D3B669FED6}" presName="parTx" presStyleLbl="revTx" presStyleIdx="2" presStyleCnt="5">
        <dgm:presLayoutVars>
          <dgm:chMax val="0"/>
          <dgm:chPref val="0"/>
        </dgm:presLayoutVars>
      </dgm:prSet>
      <dgm:spPr/>
    </dgm:pt>
    <dgm:pt modelId="{D47E519D-121E-4FA5-8F1D-E5A4DE3DBE18}" type="pres">
      <dgm:prSet presAssocID="{C465556F-16E2-44BB-B438-A46676719D81}" presName="sibTrans" presStyleCnt="0"/>
      <dgm:spPr/>
    </dgm:pt>
    <dgm:pt modelId="{692661F5-08C9-4387-B503-07BF8F976534}" type="pres">
      <dgm:prSet presAssocID="{B0A0D036-10B3-4EA4-B6C8-09012809AC40}" presName="compNode" presStyleCnt="0"/>
      <dgm:spPr/>
    </dgm:pt>
    <dgm:pt modelId="{01FC4202-4D4E-4607-BD9E-D6D9DAB11652}" type="pres">
      <dgm:prSet presAssocID="{B0A0D036-10B3-4EA4-B6C8-09012809AC40}" presName="bgRect" presStyleLbl="bgShp" presStyleIdx="3" presStyleCnt="5"/>
      <dgm:spPr/>
    </dgm:pt>
    <dgm:pt modelId="{FD7B64AD-6671-49F1-92A1-C1CF18063BB6}" type="pres">
      <dgm:prSet presAssocID="{B0A0D036-10B3-4EA4-B6C8-09012809AC4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Success"/>
        </a:ext>
      </dgm:extLst>
    </dgm:pt>
    <dgm:pt modelId="{8B406CAE-E6E5-4B88-89A3-E3ADEAA7A430}" type="pres">
      <dgm:prSet presAssocID="{B0A0D036-10B3-4EA4-B6C8-09012809AC40}" presName="spaceRect" presStyleCnt="0"/>
      <dgm:spPr/>
    </dgm:pt>
    <dgm:pt modelId="{18596832-1069-4E98-BD28-A6448E21C7A7}" type="pres">
      <dgm:prSet presAssocID="{B0A0D036-10B3-4EA4-B6C8-09012809AC40}" presName="parTx" presStyleLbl="revTx" presStyleIdx="3" presStyleCnt="5">
        <dgm:presLayoutVars>
          <dgm:chMax val="0"/>
          <dgm:chPref val="0"/>
        </dgm:presLayoutVars>
      </dgm:prSet>
      <dgm:spPr/>
    </dgm:pt>
    <dgm:pt modelId="{C8FEE46B-D072-45E3-BC4B-2C9C4BCC6AC0}" type="pres">
      <dgm:prSet presAssocID="{F93CFA3D-51AC-40C9-A899-A8BC8745453D}" presName="sibTrans" presStyleCnt="0"/>
      <dgm:spPr/>
    </dgm:pt>
    <dgm:pt modelId="{6B9E706A-1B1D-4D81-9E39-8B80D62C5744}" type="pres">
      <dgm:prSet presAssocID="{FE616C44-4C6E-46D1-AA50-D39AF8BA0503}" presName="compNode" presStyleCnt="0"/>
      <dgm:spPr/>
    </dgm:pt>
    <dgm:pt modelId="{6CA73ADC-EF4E-4667-98EA-836E13C74428}" type="pres">
      <dgm:prSet presAssocID="{FE616C44-4C6E-46D1-AA50-D39AF8BA0503}" presName="bgRect" presStyleLbl="bgShp" presStyleIdx="4" presStyleCnt="5"/>
      <dgm:spPr/>
    </dgm:pt>
    <dgm:pt modelId="{AC25325C-EFF9-4E9F-948C-C79B403FACAC}" type="pres">
      <dgm:prSet presAssocID="{FE616C44-4C6E-46D1-AA50-D39AF8BA050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Diploma roll"/>
        </a:ext>
      </dgm:extLst>
    </dgm:pt>
    <dgm:pt modelId="{E34588DE-B562-4902-8236-3934CBE2886C}" type="pres">
      <dgm:prSet presAssocID="{FE616C44-4C6E-46D1-AA50-D39AF8BA0503}" presName="spaceRect" presStyleCnt="0"/>
      <dgm:spPr/>
    </dgm:pt>
    <dgm:pt modelId="{73639A2B-BDDF-4F0D-AB80-B4EDD12906A9}" type="pres">
      <dgm:prSet presAssocID="{FE616C44-4C6E-46D1-AA50-D39AF8BA0503}" presName="parTx" presStyleLbl="revTx" presStyleIdx="4" presStyleCnt="5">
        <dgm:presLayoutVars>
          <dgm:chMax val="0"/>
          <dgm:chPref val="0"/>
        </dgm:presLayoutVars>
      </dgm:prSet>
      <dgm:spPr/>
    </dgm:pt>
  </dgm:ptLst>
  <dgm:cxnLst>
    <dgm:cxn modelId="{D04C9923-C680-44E4-92B5-63CD52E72980}" srcId="{35DDD709-FC76-443F-B5AF-DA454DAFAB4F}" destId="{CF23B687-2829-410A-870D-DB71B5846421}" srcOrd="0" destOrd="0" parTransId="{FCBBBE46-F47B-4BD7-89CF-7F79BA4D46BC}" sibTransId="{DFF08E00-7517-4EB4-932F-649A2F2A1B86}"/>
    <dgm:cxn modelId="{1A82A424-AC69-4B56-A100-480531541DB3}" srcId="{35DDD709-FC76-443F-B5AF-DA454DAFAB4F}" destId="{F8F016B1-3E27-4871-97E3-D2D3B669FED6}" srcOrd="2" destOrd="0" parTransId="{7CC34BC8-B03C-49E9-954A-B2EC5FA9A9FC}" sibTransId="{C465556F-16E2-44BB-B438-A46676719D81}"/>
    <dgm:cxn modelId="{44A85629-050C-4CCF-A886-80C4EDE9E701}" type="presOf" srcId="{FE616C44-4C6E-46D1-AA50-D39AF8BA0503}" destId="{73639A2B-BDDF-4F0D-AB80-B4EDD12906A9}" srcOrd="0" destOrd="0" presId="urn:microsoft.com/office/officeart/2018/2/layout/IconVerticalSolidList"/>
    <dgm:cxn modelId="{F10B6435-F75A-44EA-BA43-BFAB9511B2F4}" srcId="{35DDD709-FC76-443F-B5AF-DA454DAFAB4F}" destId="{BC3E2C87-FAFB-48E6-88B6-240107B4A473}" srcOrd="1" destOrd="0" parTransId="{1CA51ADF-36A9-4031-AFC3-8DDCF373125E}" sibTransId="{79CBE543-10F0-45EC-B1E1-FB12B900C127}"/>
    <dgm:cxn modelId="{9409D97F-2BD1-4C21-A0CA-6B6C4AF9676A}" type="presOf" srcId="{F8F016B1-3E27-4871-97E3-D2D3B669FED6}" destId="{39358929-B1EE-4494-9F4B-99D81F4E8710}" srcOrd="0" destOrd="0" presId="urn:microsoft.com/office/officeart/2018/2/layout/IconVerticalSolidList"/>
    <dgm:cxn modelId="{D29CBD8F-D637-4F4C-B44B-BFFB91D3E475}" type="presOf" srcId="{B0A0D036-10B3-4EA4-B6C8-09012809AC40}" destId="{18596832-1069-4E98-BD28-A6448E21C7A7}" srcOrd="0" destOrd="0" presId="urn:microsoft.com/office/officeart/2018/2/layout/IconVerticalSolidList"/>
    <dgm:cxn modelId="{02976FB4-993B-4CA4-B3BC-D06E709A1519}" srcId="{35DDD709-FC76-443F-B5AF-DA454DAFAB4F}" destId="{B0A0D036-10B3-4EA4-B6C8-09012809AC40}" srcOrd="3" destOrd="0" parTransId="{044309B6-9780-4F91-889C-DFAD3901C924}" sibTransId="{F93CFA3D-51AC-40C9-A899-A8BC8745453D}"/>
    <dgm:cxn modelId="{CCC018B7-5D61-4636-84E5-D190250DBFA2}" type="presOf" srcId="{CF23B687-2829-410A-870D-DB71B5846421}" destId="{C33AA53B-2D7B-4FED-9CEC-7670B9A6EBCF}" srcOrd="0" destOrd="0" presId="urn:microsoft.com/office/officeart/2018/2/layout/IconVerticalSolidList"/>
    <dgm:cxn modelId="{E7A07EBE-F8D7-4F14-BF9A-CDEDDCA3BA41}" srcId="{35DDD709-FC76-443F-B5AF-DA454DAFAB4F}" destId="{FE616C44-4C6E-46D1-AA50-D39AF8BA0503}" srcOrd="4" destOrd="0" parTransId="{CBDE19B6-05AA-46D1-B5E7-8C13D2FB6B99}" sibTransId="{5973947B-0124-4D7C-9C3D-831770874D36}"/>
    <dgm:cxn modelId="{7932B0D7-E142-42ED-88DF-46D642F4EB78}" type="presOf" srcId="{BC3E2C87-FAFB-48E6-88B6-240107B4A473}" destId="{22E096DE-0909-406A-88DB-017EE4C6D8B7}" srcOrd="0" destOrd="0" presId="urn:microsoft.com/office/officeart/2018/2/layout/IconVerticalSolidList"/>
    <dgm:cxn modelId="{CCA601FC-0A7A-4A44-902D-F2B05D00D694}" type="presOf" srcId="{35DDD709-FC76-443F-B5AF-DA454DAFAB4F}" destId="{8EEA3D7B-340E-4B5F-9345-526508F5FDFD}" srcOrd="0" destOrd="0" presId="urn:microsoft.com/office/officeart/2018/2/layout/IconVerticalSolidList"/>
    <dgm:cxn modelId="{1B3CEAB5-8B06-4076-A48F-F4563DA01467}" type="presParOf" srcId="{8EEA3D7B-340E-4B5F-9345-526508F5FDFD}" destId="{E252F028-BE42-4B0A-873F-4E39F29245D7}" srcOrd="0" destOrd="0" presId="urn:microsoft.com/office/officeart/2018/2/layout/IconVerticalSolidList"/>
    <dgm:cxn modelId="{F3901070-FBAB-47E7-B8B4-53B21EC8B751}" type="presParOf" srcId="{E252F028-BE42-4B0A-873F-4E39F29245D7}" destId="{35AA7A6D-1155-43B7-926D-372D42D482F0}" srcOrd="0" destOrd="0" presId="urn:microsoft.com/office/officeart/2018/2/layout/IconVerticalSolidList"/>
    <dgm:cxn modelId="{EBB02A42-B4E6-482A-AE2E-E319F60F00CD}" type="presParOf" srcId="{E252F028-BE42-4B0A-873F-4E39F29245D7}" destId="{9B75F4CB-B4D3-463A-8B82-7678D589CF8F}" srcOrd="1" destOrd="0" presId="urn:microsoft.com/office/officeart/2018/2/layout/IconVerticalSolidList"/>
    <dgm:cxn modelId="{071A3343-50FC-432F-B630-7CDADB2E9F26}" type="presParOf" srcId="{E252F028-BE42-4B0A-873F-4E39F29245D7}" destId="{20B0155A-BD76-4347-888B-B8EF8EA9D3FB}" srcOrd="2" destOrd="0" presId="urn:microsoft.com/office/officeart/2018/2/layout/IconVerticalSolidList"/>
    <dgm:cxn modelId="{F77AD855-03D1-454E-82E2-71C0F638992D}" type="presParOf" srcId="{E252F028-BE42-4B0A-873F-4E39F29245D7}" destId="{C33AA53B-2D7B-4FED-9CEC-7670B9A6EBCF}" srcOrd="3" destOrd="0" presId="urn:microsoft.com/office/officeart/2018/2/layout/IconVerticalSolidList"/>
    <dgm:cxn modelId="{0FABC361-86DE-4D37-A80F-C66D58D285DE}" type="presParOf" srcId="{8EEA3D7B-340E-4B5F-9345-526508F5FDFD}" destId="{EA6C7248-63A3-4791-B59E-3DB16847398F}" srcOrd="1" destOrd="0" presId="urn:microsoft.com/office/officeart/2018/2/layout/IconVerticalSolidList"/>
    <dgm:cxn modelId="{79D99203-C483-44E5-AE13-F16AED0DBAB4}" type="presParOf" srcId="{8EEA3D7B-340E-4B5F-9345-526508F5FDFD}" destId="{480281B9-298E-4051-942F-EA36E00A601C}" srcOrd="2" destOrd="0" presId="urn:microsoft.com/office/officeart/2018/2/layout/IconVerticalSolidList"/>
    <dgm:cxn modelId="{B122A191-7483-4806-8597-58DA5A96737F}" type="presParOf" srcId="{480281B9-298E-4051-942F-EA36E00A601C}" destId="{2F4E0847-12D7-44D3-911F-8EED24ABABE9}" srcOrd="0" destOrd="0" presId="urn:microsoft.com/office/officeart/2018/2/layout/IconVerticalSolidList"/>
    <dgm:cxn modelId="{3F03137E-6101-4D05-A258-1D7C942D9DC0}" type="presParOf" srcId="{480281B9-298E-4051-942F-EA36E00A601C}" destId="{A4928695-1F85-426F-8096-14B141161CBE}" srcOrd="1" destOrd="0" presId="urn:microsoft.com/office/officeart/2018/2/layout/IconVerticalSolidList"/>
    <dgm:cxn modelId="{0774C1CC-2872-4BAE-A1FA-3CE40BB3AF1B}" type="presParOf" srcId="{480281B9-298E-4051-942F-EA36E00A601C}" destId="{5B94A6BF-F8F1-4B70-AEA0-6062B51E8F51}" srcOrd="2" destOrd="0" presId="urn:microsoft.com/office/officeart/2018/2/layout/IconVerticalSolidList"/>
    <dgm:cxn modelId="{14073DD2-6E2D-4771-9FD8-FDBF491E217F}" type="presParOf" srcId="{480281B9-298E-4051-942F-EA36E00A601C}" destId="{22E096DE-0909-406A-88DB-017EE4C6D8B7}" srcOrd="3" destOrd="0" presId="urn:microsoft.com/office/officeart/2018/2/layout/IconVerticalSolidList"/>
    <dgm:cxn modelId="{8A28030D-5ACF-4066-BF2D-E7E39FA22680}" type="presParOf" srcId="{8EEA3D7B-340E-4B5F-9345-526508F5FDFD}" destId="{787052D4-5A13-41D1-B2CC-71A18AA06817}" srcOrd="3" destOrd="0" presId="urn:microsoft.com/office/officeart/2018/2/layout/IconVerticalSolidList"/>
    <dgm:cxn modelId="{2F7A950B-EDBD-4587-A43F-89142D1A2A5B}" type="presParOf" srcId="{8EEA3D7B-340E-4B5F-9345-526508F5FDFD}" destId="{3B187E88-0713-4659-9294-5719C5F0C505}" srcOrd="4" destOrd="0" presId="urn:microsoft.com/office/officeart/2018/2/layout/IconVerticalSolidList"/>
    <dgm:cxn modelId="{6863BBC8-02A6-4854-91F5-A33E9F8D03C3}" type="presParOf" srcId="{3B187E88-0713-4659-9294-5719C5F0C505}" destId="{14C7AEF9-A1B9-4BEB-8F8B-2D939CF28B13}" srcOrd="0" destOrd="0" presId="urn:microsoft.com/office/officeart/2018/2/layout/IconVerticalSolidList"/>
    <dgm:cxn modelId="{EA2328B6-3302-4CD4-8B58-6207E40413C2}" type="presParOf" srcId="{3B187E88-0713-4659-9294-5719C5F0C505}" destId="{28B8BFD0-5ABB-4707-A398-56563A0F3E0D}" srcOrd="1" destOrd="0" presId="urn:microsoft.com/office/officeart/2018/2/layout/IconVerticalSolidList"/>
    <dgm:cxn modelId="{9B2CA610-6616-482B-8DAC-680D62D1F574}" type="presParOf" srcId="{3B187E88-0713-4659-9294-5719C5F0C505}" destId="{99029765-5B3F-415D-9DE2-A3639D372CD8}" srcOrd="2" destOrd="0" presId="urn:microsoft.com/office/officeart/2018/2/layout/IconVerticalSolidList"/>
    <dgm:cxn modelId="{8B83C7C1-6EAA-4406-8E20-348EAB564DD8}" type="presParOf" srcId="{3B187E88-0713-4659-9294-5719C5F0C505}" destId="{39358929-B1EE-4494-9F4B-99D81F4E8710}" srcOrd="3" destOrd="0" presId="urn:microsoft.com/office/officeart/2018/2/layout/IconVerticalSolidList"/>
    <dgm:cxn modelId="{28CF33D4-010C-4987-BB3A-04506942A760}" type="presParOf" srcId="{8EEA3D7B-340E-4B5F-9345-526508F5FDFD}" destId="{D47E519D-121E-4FA5-8F1D-E5A4DE3DBE18}" srcOrd="5" destOrd="0" presId="urn:microsoft.com/office/officeart/2018/2/layout/IconVerticalSolidList"/>
    <dgm:cxn modelId="{826DE8D1-4BDB-4007-9955-AF44025D8B2E}" type="presParOf" srcId="{8EEA3D7B-340E-4B5F-9345-526508F5FDFD}" destId="{692661F5-08C9-4387-B503-07BF8F976534}" srcOrd="6" destOrd="0" presId="urn:microsoft.com/office/officeart/2018/2/layout/IconVerticalSolidList"/>
    <dgm:cxn modelId="{754A94D7-9895-4A15-B9A2-E69FE3BB5191}" type="presParOf" srcId="{692661F5-08C9-4387-B503-07BF8F976534}" destId="{01FC4202-4D4E-4607-BD9E-D6D9DAB11652}" srcOrd="0" destOrd="0" presId="urn:microsoft.com/office/officeart/2018/2/layout/IconVerticalSolidList"/>
    <dgm:cxn modelId="{1E2CF2EE-DAC0-4AFC-BF3D-20AA900748B2}" type="presParOf" srcId="{692661F5-08C9-4387-B503-07BF8F976534}" destId="{FD7B64AD-6671-49F1-92A1-C1CF18063BB6}" srcOrd="1" destOrd="0" presId="urn:microsoft.com/office/officeart/2018/2/layout/IconVerticalSolidList"/>
    <dgm:cxn modelId="{FCDF7D04-61E0-44F4-B56E-16A2D3F2B9C1}" type="presParOf" srcId="{692661F5-08C9-4387-B503-07BF8F976534}" destId="{8B406CAE-E6E5-4B88-89A3-E3ADEAA7A430}" srcOrd="2" destOrd="0" presId="urn:microsoft.com/office/officeart/2018/2/layout/IconVerticalSolidList"/>
    <dgm:cxn modelId="{18395760-4BCA-4E12-920E-85FF5DDC1256}" type="presParOf" srcId="{692661F5-08C9-4387-B503-07BF8F976534}" destId="{18596832-1069-4E98-BD28-A6448E21C7A7}" srcOrd="3" destOrd="0" presId="urn:microsoft.com/office/officeart/2018/2/layout/IconVerticalSolidList"/>
    <dgm:cxn modelId="{B25E6E51-6697-4FDC-82D8-3EBD89BA9542}" type="presParOf" srcId="{8EEA3D7B-340E-4B5F-9345-526508F5FDFD}" destId="{C8FEE46B-D072-45E3-BC4B-2C9C4BCC6AC0}" srcOrd="7" destOrd="0" presId="urn:microsoft.com/office/officeart/2018/2/layout/IconVerticalSolidList"/>
    <dgm:cxn modelId="{9E9D22CE-932E-47D7-B09E-86B82117A09E}" type="presParOf" srcId="{8EEA3D7B-340E-4B5F-9345-526508F5FDFD}" destId="{6B9E706A-1B1D-4D81-9E39-8B80D62C5744}" srcOrd="8" destOrd="0" presId="urn:microsoft.com/office/officeart/2018/2/layout/IconVerticalSolidList"/>
    <dgm:cxn modelId="{00FC2F50-1418-471A-9B70-44FEDD1B0B9B}" type="presParOf" srcId="{6B9E706A-1B1D-4D81-9E39-8B80D62C5744}" destId="{6CA73ADC-EF4E-4667-98EA-836E13C74428}" srcOrd="0" destOrd="0" presId="urn:microsoft.com/office/officeart/2018/2/layout/IconVerticalSolidList"/>
    <dgm:cxn modelId="{8A854DDD-D4ED-42F8-83FA-F152C2D0978D}" type="presParOf" srcId="{6B9E706A-1B1D-4D81-9E39-8B80D62C5744}" destId="{AC25325C-EFF9-4E9F-948C-C79B403FACAC}" srcOrd="1" destOrd="0" presId="urn:microsoft.com/office/officeart/2018/2/layout/IconVerticalSolidList"/>
    <dgm:cxn modelId="{C14B713B-F575-4FE0-A0EF-3C5F01B0FA16}" type="presParOf" srcId="{6B9E706A-1B1D-4D81-9E39-8B80D62C5744}" destId="{E34588DE-B562-4902-8236-3934CBE2886C}" srcOrd="2" destOrd="0" presId="urn:microsoft.com/office/officeart/2018/2/layout/IconVerticalSolidList"/>
    <dgm:cxn modelId="{BC5853AD-7982-4D86-9349-E9943B024270}" type="presParOf" srcId="{6B9E706A-1B1D-4D81-9E39-8B80D62C5744}" destId="{73639A2B-BDDF-4F0D-AB80-B4EDD12906A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7B69BB-24C4-42CE-B1CF-2EB4B7F08C0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45C5D93-5992-4606-9F57-C1806CF7D452}">
      <dgm:prSet/>
      <dgm:spPr/>
      <dgm:t>
        <a:bodyPr/>
        <a:lstStyle/>
        <a:p>
          <a:r>
            <a:rPr lang="en-NZ"/>
            <a:t>Started in 1956</a:t>
          </a:r>
          <a:endParaRPr lang="en-US"/>
        </a:p>
      </dgm:t>
    </dgm:pt>
    <dgm:pt modelId="{1CFB5A81-1600-4FD1-A582-DA2963939E02}" type="parTrans" cxnId="{AD5FF6DB-4379-41A2-B5EB-2A3B2650498F}">
      <dgm:prSet/>
      <dgm:spPr/>
      <dgm:t>
        <a:bodyPr/>
        <a:lstStyle/>
        <a:p>
          <a:endParaRPr lang="en-US"/>
        </a:p>
      </dgm:t>
    </dgm:pt>
    <dgm:pt modelId="{130192F9-921F-45C4-8775-A931C460269F}" type="sibTrans" cxnId="{AD5FF6DB-4379-41A2-B5EB-2A3B2650498F}">
      <dgm:prSet/>
      <dgm:spPr/>
      <dgm:t>
        <a:bodyPr/>
        <a:lstStyle/>
        <a:p>
          <a:endParaRPr lang="en-US"/>
        </a:p>
      </dgm:t>
    </dgm:pt>
    <dgm:pt modelId="{C10F9E18-F4EA-4BBF-A41D-A2B974D23877}">
      <dgm:prSet/>
      <dgm:spPr/>
      <dgm:t>
        <a:bodyPr/>
        <a:lstStyle/>
        <a:p>
          <a:r>
            <a:rPr lang="en-NZ" dirty="0"/>
            <a:t>And is the world’s leading youth development award</a:t>
          </a:r>
          <a:endParaRPr lang="en-US" dirty="0"/>
        </a:p>
      </dgm:t>
    </dgm:pt>
    <dgm:pt modelId="{3421F606-DAF9-4102-AC70-D0DEA91A79B5}" type="parTrans" cxnId="{C1E592C6-5AA7-458C-BF5B-B23ABFE1A025}">
      <dgm:prSet/>
      <dgm:spPr/>
      <dgm:t>
        <a:bodyPr/>
        <a:lstStyle/>
        <a:p>
          <a:endParaRPr lang="en-US"/>
        </a:p>
      </dgm:t>
    </dgm:pt>
    <dgm:pt modelId="{C4CFBF37-BE7A-42E0-8B32-71B1C33C5DB9}" type="sibTrans" cxnId="{C1E592C6-5AA7-458C-BF5B-B23ABFE1A025}">
      <dgm:prSet/>
      <dgm:spPr/>
      <dgm:t>
        <a:bodyPr/>
        <a:lstStyle/>
        <a:p>
          <a:endParaRPr lang="en-US"/>
        </a:p>
      </dgm:t>
    </dgm:pt>
    <dgm:pt modelId="{96C3985E-32BD-47D8-B6E9-F9247F2462D4}">
      <dgm:prSet/>
      <dgm:spPr/>
      <dgm:t>
        <a:bodyPr/>
        <a:lstStyle/>
        <a:p>
          <a:r>
            <a:rPr lang="en-NZ" dirty="0"/>
            <a:t>The Award operates in over 130 countries</a:t>
          </a:r>
          <a:endParaRPr lang="en-US" dirty="0"/>
        </a:p>
      </dgm:t>
    </dgm:pt>
    <dgm:pt modelId="{AD5C6712-39A0-4411-AD8E-9A68A8FAFF10}" type="parTrans" cxnId="{529F137C-A9CA-4317-9746-B64A82522157}">
      <dgm:prSet/>
      <dgm:spPr/>
      <dgm:t>
        <a:bodyPr/>
        <a:lstStyle/>
        <a:p>
          <a:endParaRPr lang="en-US"/>
        </a:p>
      </dgm:t>
    </dgm:pt>
    <dgm:pt modelId="{21C8737F-6DE1-4A03-85B5-8FCF59C38572}" type="sibTrans" cxnId="{529F137C-A9CA-4317-9746-B64A82522157}">
      <dgm:prSet/>
      <dgm:spPr/>
      <dgm:t>
        <a:bodyPr/>
        <a:lstStyle/>
        <a:p>
          <a:endParaRPr lang="en-US"/>
        </a:p>
      </dgm:t>
    </dgm:pt>
    <dgm:pt modelId="{C530226C-9932-432F-A45C-9B0970078663}">
      <dgm:prSet/>
      <dgm:spPr/>
      <dgm:t>
        <a:bodyPr/>
        <a:lstStyle/>
        <a:p>
          <a:r>
            <a:rPr lang="en-US"/>
            <a:t>And has over 1.3 million participants</a:t>
          </a:r>
        </a:p>
      </dgm:t>
    </dgm:pt>
    <dgm:pt modelId="{1B773DC4-8A10-479A-A646-D7E176758849}" type="parTrans" cxnId="{B923CAEB-E3A1-4616-A6B5-60AE04ABD686}">
      <dgm:prSet/>
      <dgm:spPr/>
      <dgm:t>
        <a:bodyPr/>
        <a:lstStyle/>
        <a:p>
          <a:endParaRPr lang="en-US"/>
        </a:p>
      </dgm:t>
    </dgm:pt>
    <dgm:pt modelId="{897EE54A-88C4-4F18-B039-337FD9866BBF}" type="sibTrans" cxnId="{B923CAEB-E3A1-4616-A6B5-60AE04ABD686}">
      <dgm:prSet/>
      <dgm:spPr/>
      <dgm:t>
        <a:bodyPr/>
        <a:lstStyle/>
        <a:p>
          <a:endParaRPr lang="en-US"/>
        </a:p>
      </dgm:t>
    </dgm:pt>
    <dgm:pt modelId="{8DF3C764-2BCF-4401-AEBD-B402F718E43E}">
      <dgm:prSet/>
      <dgm:spPr/>
      <dgm:t>
        <a:bodyPr/>
        <a:lstStyle/>
        <a:p>
          <a:r>
            <a:rPr lang="en-NZ"/>
            <a:t>It encourages teamwork and self-development</a:t>
          </a:r>
          <a:endParaRPr lang="en-US"/>
        </a:p>
      </dgm:t>
    </dgm:pt>
    <dgm:pt modelId="{1EFAF420-956E-4662-B0EE-72DD89EB1F41}" type="parTrans" cxnId="{B3D50F6E-69AB-4422-BB1D-507AFAF2EDE4}">
      <dgm:prSet/>
      <dgm:spPr/>
      <dgm:t>
        <a:bodyPr/>
        <a:lstStyle/>
        <a:p>
          <a:endParaRPr lang="en-US"/>
        </a:p>
      </dgm:t>
    </dgm:pt>
    <dgm:pt modelId="{5BBC9EE4-051A-4CF8-9849-09CAFF24F712}" type="sibTrans" cxnId="{B3D50F6E-69AB-4422-BB1D-507AFAF2EDE4}">
      <dgm:prSet/>
      <dgm:spPr/>
      <dgm:t>
        <a:bodyPr/>
        <a:lstStyle/>
        <a:p>
          <a:endParaRPr lang="en-US"/>
        </a:p>
      </dgm:t>
    </dgm:pt>
    <dgm:pt modelId="{297A2CC5-C1BC-4C37-BC0F-E320485784C4}">
      <dgm:prSet/>
      <dgm:spPr/>
      <dgm:t>
        <a:bodyPr/>
        <a:lstStyle/>
        <a:p>
          <a:r>
            <a:rPr lang="en-NZ"/>
            <a:t>And is available to all youth aged 14-24</a:t>
          </a:r>
          <a:endParaRPr lang="en-US"/>
        </a:p>
      </dgm:t>
    </dgm:pt>
    <dgm:pt modelId="{630C5C10-4C88-4154-B45A-E74F03EB5B4A}" type="parTrans" cxnId="{6526A043-F860-44E8-85E9-8B3F90740171}">
      <dgm:prSet/>
      <dgm:spPr/>
      <dgm:t>
        <a:bodyPr/>
        <a:lstStyle/>
        <a:p>
          <a:endParaRPr lang="en-US"/>
        </a:p>
      </dgm:t>
    </dgm:pt>
    <dgm:pt modelId="{44D5E6BA-7D3C-4D64-BEA1-13B160E406A7}" type="sibTrans" cxnId="{6526A043-F860-44E8-85E9-8B3F90740171}">
      <dgm:prSet/>
      <dgm:spPr/>
      <dgm:t>
        <a:bodyPr/>
        <a:lstStyle/>
        <a:p>
          <a:endParaRPr lang="en-US"/>
        </a:p>
      </dgm:t>
    </dgm:pt>
    <dgm:pt modelId="{6EA227A5-DC22-4384-9B37-F07FE26A9C13}" type="pres">
      <dgm:prSet presAssocID="{BF7B69BB-24C4-42CE-B1CF-2EB4B7F08C0A}" presName="linear" presStyleCnt="0">
        <dgm:presLayoutVars>
          <dgm:animLvl val="lvl"/>
          <dgm:resizeHandles val="exact"/>
        </dgm:presLayoutVars>
      </dgm:prSet>
      <dgm:spPr/>
    </dgm:pt>
    <dgm:pt modelId="{D8917A9D-1B79-4F5D-BF4E-5F21F419650F}" type="pres">
      <dgm:prSet presAssocID="{945C5D93-5992-4606-9F57-C1806CF7D452}" presName="parentText" presStyleLbl="node1" presStyleIdx="0" presStyleCnt="6">
        <dgm:presLayoutVars>
          <dgm:chMax val="0"/>
          <dgm:bulletEnabled val="1"/>
        </dgm:presLayoutVars>
      </dgm:prSet>
      <dgm:spPr/>
    </dgm:pt>
    <dgm:pt modelId="{BDD788C3-3DFC-4E69-AA15-7723E8EC1599}" type="pres">
      <dgm:prSet presAssocID="{130192F9-921F-45C4-8775-A931C460269F}" presName="spacer" presStyleCnt="0"/>
      <dgm:spPr/>
    </dgm:pt>
    <dgm:pt modelId="{99FDE8AD-FE91-40FC-8746-D6F146F63EED}" type="pres">
      <dgm:prSet presAssocID="{C10F9E18-F4EA-4BBF-A41D-A2B974D23877}" presName="parentText" presStyleLbl="node1" presStyleIdx="1" presStyleCnt="6">
        <dgm:presLayoutVars>
          <dgm:chMax val="0"/>
          <dgm:bulletEnabled val="1"/>
        </dgm:presLayoutVars>
      </dgm:prSet>
      <dgm:spPr/>
    </dgm:pt>
    <dgm:pt modelId="{21D67AD5-0ED1-4223-B8B5-BF274A5FFA05}" type="pres">
      <dgm:prSet presAssocID="{C4CFBF37-BE7A-42E0-8B32-71B1C33C5DB9}" presName="spacer" presStyleCnt="0"/>
      <dgm:spPr/>
    </dgm:pt>
    <dgm:pt modelId="{454D2C81-32CD-4305-B8D4-C1F1500DF747}" type="pres">
      <dgm:prSet presAssocID="{96C3985E-32BD-47D8-B6E9-F9247F2462D4}" presName="parentText" presStyleLbl="node1" presStyleIdx="2" presStyleCnt="6">
        <dgm:presLayoutVars>
          <dgm:chMax val="0"/>
          <dgm:bulletEnabled val="1"/>
        </dgm:presLayoutVars>
      </dgm:prSet>
      <dgm:spPr/>
    </dgm:pt>
    <dgm:pt modelId="{0B64957D-0F24-44FC-9F28-24598F4893DA}" type="pres">
      <dgm:prSet presAssocID="{21C8737F-6DE1-4A03-85B5-8FCF59C38572}" presName="spacer" presStyleCnt="0"/>
      <dgm:spPr/>
    </dgm:pt>
    <dgm:pt modelId="{057292FD-3FA1-4899-AC3C-8E2A9288B626}" type="pres">
      <dgm:prSet presAssocID="{C530226C-9932-432F-A45C-9B0970078663}" presName="parentText" presStyleLbl="node1" presStyleIdx="3" presStyleCnt="6">
        <dgm:presLayoutVars>
          <dgm:chMax val="0"/>
          <dgm:bulletEnabled val="1"/>
        </dgm:presLayoutVars>
      </dgm:prSet>
      <dgm:spPr/>
    </dgm:pt>
    <dgm:pt modelId="{AC992F8B-6DA0-48A9-AEC6-B8C7C598C51F}" type="pres">
      <dgm:prSet presAssocID="{897EE54A-88C4-4F18-B039-337FD9866BBF}" presName="spacer" presStyleCnt="0"/>
      <dgm:spPr/>
    </dgm:pt>
    <dgm:pt modelId="{7902266D-7C4D-43BA-A54B-AB39AC424FE5}" type="pres">
      <dgm:prSet presAssocID="{8DF3C764-2BCF-4401-AEBD-B402F718E43E}" presName="parentText" presStyleLbl="node1" presStyleIdx="4" presStyleCnt="6">
        <dgm:presLayoutVars>
          <dgm:chMax val="0"/>
          <dgm:bulletEnabled val="1"/>
        </dgm:presLayoutVars>
      </dgm:prSet>
      <dgm:spPr/>
    </dgm:pt>
    <dgm:pt modelId="{2F4A957D-6775-46E1-8AAA-E6AA4FB97531}" type="pres">
      <dgm:prSet presAssocID="{5BBC9EE4-051A-4CF8-9849-09CAFF24F712}" presName="spacer" presStyleCnt="0"/>
      <dgm:spPr/>
    </dgm:pt>
    <dgm:pt modelId="{2B33CF6E-5701-4BFA-B545-EC2AFCA71E07}" type="pres">
      <dgm:prSet presAssocID="{297A2CC5-C1BC-4C37-BC0F-E320485784C4}" presName="parentText" presStyleLbl="node1" presStyleIdx="5" presStyleCnt="6">
        <dgm:presLayoutVars>
          <dgm:chMax val="0"/>
          <dgm:bulletEnabled val="1"/>
        </dgm:presLayoutVars>
      </dgm:prSet>
      <dgm:spPr/>
    </dgm:pt>
  </dgm:ptLst>
  <dgm:cxnLst>
    <dgm:cxn modelId="{D9E62320-4EE4-48CC-9404-998D54E944EE}" type="presOf" srcId="{8DF3C764-2BCF-4401-AEBD-B402F718E43E}" destId="{7902266D-7C4D-43BA-A54B-AB39AC424FE5}" srcOrd="0" destOrd="0" presId="urn:microsoft.com/office/officeart/2005/8/layout/vList2"/>
    <dgm:cxn modelId="{375C6821-1AB0-4E60-AA87-77B143D6643D}" type="presOf" srcId="{297A2CC5-C1BC-4C37-BC0F-E320485784C4}" destId="{2B33CF6E-5701-4BFA-B545-EC2AFCA71E07}" srcOrd="0" destOrd="0" presId="urn:microsoft.com/office/officeart/2005/8/layout/vList2"/>
    <dgm:cxn modelId="{211DCA2A-2EF5-40D1-BF2D-4EB447E22DAB}" type="presOf" srcId="{96C3985E-32BD-47D8-B6E9-F9247F2462D4}" destId="{454D2C81-32CD-4305-B8D4-C1F1500DF747}" srcOrd="0" destOrd="0" presId="urn:microsoft.com/office/officeart/2005/8/layout/vList2"/>
    <dgm:cxn modelId="{FD0A645B-4FC2-4F46-AF8E-20CA31622360}" type="presOf" srcId="{945C5D93-5992-4606-9F57-C1806CF7D452}" destId="{D8917A9D-1B79-4F5D-BF4E-5F21F419650F}" srcOrd="0" destOrd="0" presId="urn:microsoft.com/office/officeart/2005/8/layout/vList2"/>
    <dgm:cxn modelId="{6526A043-F860-44E8-85E9-8B3F90740171}" srcId="{BF7B69BB-24C4-42CE-B1CF-2EB4B7F08C0A}" destId="{297A2CC5-C1BC-4C37-BC0F-E320485784C4}" srcOrd="5" destOrd="0" parTransId="{630C5C10-4C88-4154-B45A-E74F03EB5B4A}" sibTransId="{44D5E6BA-7D3C-4D64-BEA1-13B160E406A7}"/>
    <dgm:cxn modelId="{801B3744-35F3-4693-91D1-805478D9FE05}" type="presOf" srcId="{BF7B69BB-24C4-42CE-B1CF-2EB4B7F08C0A}" destId="{6EA227A5-DC22-4384-9B37-F07FE26A9C13}" srcOrd="0" destOrd="0" presId="urn:microsoft.com/office/officeart/2005/8/layout/vList2"/>
    <dgm:cxn modelId="{B3D50F6E-69AB-4422-BB1D-507AFAF2EDE4}" srcId="{BF7B69BB-24C4-42CE-B1CF-2EB4B7F08C0A}" destId="{8DF3C764-2BCF-4401-AEBD-B402F718E43E}" srcOrd="4" destOrd="0" parTransId="{1EFAF420-956E-4662-B0EE-72DD89EB1F41}" sibTransId="{5BBC9EE4-051A-4CF8-9849-09CAFF24F712}"/>
    <dgm:cxn modelId="{529F137C-A9CA-4317-9746-B64A82522157}" srcId="{BF7B69BB-24C4-42CE-B1CF-2EB4B7F08C0A}" destId="{96C3985E-32BD-47D8-B6E9-F9247F2462D4}" srcOrd="2" destOrd="0" parTransId="{AD5C6712-39A0-4411-AD8E-9A68A8FAFF10}" sibTransId="{21C8737F-6DE1-4A03-85B5-8FCF59C38572}"/>
    <dgm:cxn modelId="{C1E592C6-5AA7-458C-BF5B-B23ABFE1A025}" srcId="{BF7B69BB-24C4-42CE-B1CF-2EB4B7F08C0A}" destId="{C10F9E18-F4EA-4BBF-A41D-A2B974D23877}" srcOrd="1" destOrd="0" parTransId="{3421F606-DAF9-4102-AC70-D0DEA91A79B5}" sibTransId="{C4CFBF37-BE7A-42E0-8B32-71B1C33C5DB9}"/>
    <dgm:cxn modelId="{A5FA77D7-C8D6-4BF4-9173-B7794F32EF9A}" type="presOf" srcId="{C10F9E18-F4EA-4BBF-A41D-A2B974D23877}" destId="{99FDE8AD-FE91-40FC-8746-D6F146F63EED}" srcOrd="0" destOrd="0" presId="urn:microsoft.com/office/officeart/2005/8/layout/vList2"/>
    <dgm:cxn modelId="{AD5FF6DB-4379-41A2-B5EB-2A3B2650498F}" srcId="{BF7B69BB-24C4-42CE-B1CF-2EB4B7F08C0A}" destId="{945C5D93-5992-4606-9F57-C1806CF7D452}" srcOrd="0" destOrd="0" parTransId="{1CFB5A81-1600-4FD1-A582-DA2963939E02}" sibTransId="{130192F9-921F-45C4-8775-A931C460269F}"/>
    <dgm:cxn modelId="{B923CAEB-E3A1-4616-A6B5-60AE04ABD686}" srcId="{BF7B69BB-24C4-42CE-B1CF-2EB4B7F08C0A}" destId="{C530226C-9932-432F-A45C-9B0970078663}" srcOrd="3" destOrd="0" parTransId="{1B773DC4-8A10-479A-A646-D7E176758849}" sibTransId="{897EE54A-88C4-4F18-B039-337FD9866BBF}"/>
    <dgm:cxn modelId="{CEBA57FF-E717-4BAF-8795-19367E57DBC3}" type="presOf" srcId="{C530226C-9932-432F-A45C-9B0970078663}" destId="{057292FD-3FA1-4899-AC3C-8E2A9288B626}" srcOrd="0" destOrd="0" presId="urn:microsoft.com/office/officeart/2005/8/layout/vList2"/>
    <dgm:cxn modelId="{8E02D12B-FBBF-456B-9097-F669BB582B0B}" type="presParOf" srcId="{6EA227A5-DC22-4384-9B37-F07FE26A9C13}" destId="{D8917A9D-1B79-4F5D-BF4E-5F21F419650F}" srcOrd="0" destOrd="0" presId="urn:microsoft.com/office/officeart/2005/8/layout/vList2"/>
    <dgm:cxn modelId="{C542F465-AE11-40EA-A20D-036B309B23F5}" type="presParOf" srcId="{6EA227A5-DC22-4384-9B37-F07FE26A9C13}" destId="{BDD788C3-3DFC-4E69-AA15-7723E8EC1599}" srcOrd="1" destOrd="0" presId="urn:microsoft.com/office/officeart/2005/8/layout/vList2"/>
    <dgm:cxn modelId="{91046CA4-5401-44D0-A3A5-F11C1966ADB9}" type="presParOf" srcId="{6EA227A5-DC22-4384-9B37-F07FE26A9C13}" destId="{99FDE8AD-FE91-40FC-8746-D6F146F63EED}" srcOrd="2" destOrd="0" presId="urn:microsoft.com/office/officeart/2005/8/layout/vList2"/>
    <dgm:cxn modelId="{873063AF-8A83-4184-8320-DCB213F3924D}" type="presParOf" srcId="{6EA227A5-DC22-4384-9B37-F07FE26A9C13}" destId="{21D67AD5-0ED1-4223-B8B5-BF274A5FFA05}" srcOrd="3" destOrd="0" presId="urn:microsoft.com/office/officeart/2005/8/layout/vList2"/>
    <dgm:cxn modelId="{C504203A-A9A5-4A4B-A7CD-2DFC23F604B0}" type="presParOf" srcId="{6EA227A5-DC22-4384-9B37-F07FE26A9C13}" destId="{454D2C81-32CD-4305-B8D4-C1F1500DF747}" srcOrd="4" destOrd="0" presId="urn:microsoft.com/office/officeart/2005/8/layout/vList2"/>
    <dgm:cxn modelId="{AF39E2A8-334A-4BE9-A20F-0262D8EEB3C4}" type="presParOf" srcId="{6EA227A5-DC22-4384-9B37-F07FE26A9C13}" destId="{0B64957D-0F24-44FC-9F28-24598F4893DA}" srcOrd="5" destOrd="0" presId="urn:microsoft.com/office/officeart/2005/8/layout/vList2"/>
    <dgm:cxn modelId="{DD41E486-CD1D-4AA7-AFD0-16E4501FAB68}" type="presParOf" srcId="{6EA227A5-DC22-4384-9B37-F07FE26A9C13}" destId="{057292FD-3FA1-4899-AC3C-8E2A9288B626}" srcOrd="6" destOrd="0" presId="urn:microsoft.com/office/officeart/2005/8/layout/vList2"/>
    <dgm:cxn modelId="{591FF997-D8BD-4747-A814-804FA20D4B49}" type="presParOf" srcId="{6EA227A5-DC22-4384-9B37-F07FE26A9C13}" destId="{AC992F8B-6DA0-48A9-AEC6-B8C7C598C51F}" srcOrd="7" destOrd="0" presId="urn:microsoft.com/office/officeart/2005/8/layout/vList2"/>
    <dgm:cxn modelId="{057E3FFF-5E68-4978-B81F-F4763093E865}" type="presParOf" srcId="{6EA227A5-DC22-4384-9B37-F07FE26A9C13}" destId="{7902266D-7C4D-43BA-A54B-AB39AC424FE5}" srcOrd="8" destOrd="0" presId="urn:microsoft.com/office/officeart/2005/8/layout/vList2"/>
    <dgm:cxn modelId="{D1C70ABA-6FBB-4C8D-A2B8-192584CBEA17}" type="presParOf" srcId="{6EA227A5-DC22-4384-9B37-F07FE26A9C13}" destId="{2F4A957D-6775-46E1-8AAA-E6AA4FB97531}" srcOrd="9" destOrd="0" presId="urn:microsoft.com/office/officeart/2005/8/layout/vList2"/>
    <dgm:cxn modelId="{3B29CB07-CCA0-4D7D-9234-BF9E99FA44D6}" type="presParOf" srcId="{6EA227A5-DC22-4384-9B37-F07FE26A9C13}" destId="{2B33CF6E-5701-4BFA-B545-EC2AFCA71E0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244A3F-80BB-431F-BB2B-03136F4C0261}"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482D61D-F8F2-4EEF-8307-C65C46C87E11}">
      <dgm:prSet custT="1"/>
      <dgm:spPr/>
      <dgm:t>
        <a:bodyPr/>
        <a:lstStyle/>
        <a:p>
          <a:pPr>
            <a:lnSpc>
              <a:spcPct val="100000"/>
            </a:lnSpc>
            <a:defRPr cap="all"/>
          </a:pPr>
          <a:r>
            <a:rPr lang="en-NZ" sz="1600" dirty="0"/>
            <a:t>The Award is YOUR award</a:t>
          </a:r>
          <a:endParaRPr lang="en-US" sz="1600" dirty="0"/>
        </a:p>
      </dgm:t>
    </dgm:pt>
    <dgm:pt modelId="{E4EBD8E2-2154-437F-808B-8D5D4E8593C3}" type="parTrans" cxnId="{13CCE49F-0D10-40C7-B3ED-D31C56201608}">
      <dgm:prSet/>
      <dgm:spPr/>
      <dgm:t>
        <a:bodyPr/>
        <a:lstStyle/>
        <a:p>
          <a:endParaRPr lang="en-US"/>
        </a:p>
      </dgm:t>
    </dgm:pt>
    <dgm:pt modelId="{2DA5007F-02A1-435C-B0DB-E4DD503FA3C3}" type="sibTrans" cxnId="{13CCE49F-0D10-40C7-B3ED-D31C56201608}">
      <dgm:prSet/>
      <dgm:spPr/>
      <dgm:t>
        <a:bodyPr/>
        <a:lstStyle/>
        <a:p>
          <a:endParaRPr lang="en-US"/>
        </a:p>
      </dgm:t>
    </dgm:pt>
    <dgm:pt modelId="{E65D8185-28C0-4E3D-BA50-C1FBDE953A50}">
      <dgm:prSet custT="1"/>
      <dgm:spPr/>
      <dgm:t>
        <a:bodyPr/>
        <a:lstStyle/>
        <a:p>
          <a:pPr>
            <a:lnSpc>
              <a:spcPct val="100000"/>
            </a:lnSpc>
            <a:defRPr cap="all"/>
          </a:pPr>
          <a:r>
            <a:rPr lang="en-NZ" sz="1600" dirty="0"/>
            <a:t>Try something new</a:t>
          </a:r>
          <a:endParaRPr lang="en-US" sz="1600" dirty="0"/>
        </a:p>
      </dgm:t>
    </dgm:pt>
    <dgm:pt modelId="{5B2A110D-6ACB-4470-93F8-F418856F3A18}" type="parTrans" cxnId="{06A81D55-240D-4793-935E-EA373E24725A}">
      <dgm:prSet/>
      <dgm:spPr/>
      <dgm:t>
        <a:bodyPr/>
        <a:lstStyle/>
        <a:p>
          <a:endParaRPr lang="en-US"/>
        </a:p>
      </dgm:t>
    </dgm:pt>
    <dgm:pt modelId="{31D2F059-FC41-4315-AD5D-86BEE2894BE9}" type="sibTrans" cxnId="{06A81D55-240D-4793-935E-EA373E24725A}">
      <dgm:prSet/>
      <dgm:spPr/>
      <dgm:t>
        <a:bodyPr/>
        <a:lstStyle/>
        <a:p>
          <a:endParaRPr lang="en-US"/>
        </a:p>
      </dgm:t>
    </dgm:pt>
    <dgm:pt modelId="{6C6893EF-7F13-42F0-A040-4487412ECAAB}">
      <dgm:prSet custT="1"/>
      <dgm:spPr/>
      <dgm:t>
        <a:bodyPr/>
        <a:lstStyle/>
        <a:p>
          <a:pPr>
            <a:lnSpc>
              <a:spcPct val="100000"/>
            </a:lnSpc>
            <a:defRPr cap="all"/>
          </a:pPr>
          <a:r>
            <a:rPr lang="en-NZ" sz="1600" dirty="0"/>
            <a:t>Explore new areas</a:t>
          </a:r>
          <a:endParaRPr lang="en-US" sz="1600" dirty="0"/>
        </a:p>
      </dgm:t>
    </dgm:pt>
    <dgm:pt modelId="{3CBDBA5A-FB21-44F6-AA00-022FE7994C65}" type="parTrans" cxnId="{D064C87F-B1A2-4CD1-AA08-6F09620D4825}">
      <dgm:prSet/>
      <dgm:spPr/>
      <dgm:t>
        <a:bodyPr/>
        <a:lstStyle/>
        <a:p>
          <a:endParaRPr lang="en-US"/>
        </a:p>
      </dgm:t>
    </dgm:pt>
    <dgm:pt modelId="{5A639668-EC43-4AC3-8083-2B0222231340}" type="sibTrans" cxnId="{D064C87F-B1A2-4CD1-AA08-6F09620D4825}">
      <dgm:prSet/>
      <dgm:spPr/>
      <dgm:t>
        <a:bodyPr/>
        <a:lstStyle/>
        <a:p>
          <a:endParaRPr lang="en-US"/>
        </a:p>
      </dgm:t>
    </dgm:pt>
    <dgm:pt modelId="{827F6282-D41A-4ECA-918B-D46216C88677}">
      <dgm:prSet custT="1"/>
      <dgm:spPr/>
      <dgm:t>
        <a:bodyPr/>
        <a:lstStyle/>
        <a:p>
          <a:pPr>
            <a:lnSpc>
              <a:spcPct val="100000"/>
            </a:lnSpc>
            <a:defRPr cap="all"/>
          </a:pPr>
          <a:r>
            <a:rPr lang="en-NZ" sz="1600" dirty="0"/>
            <a:t>Learn new skills</a:t>
          </a:r>
          <a:endParaRPr lang="en-US" sz="1600" dirty="0"/>
        </a:p>
      </dgm:t>
    </dgm:pt>
    <dgm:pt modelId="{A1A15CF2-7DD2-4258-8181-88EFBC97FC3D}" type="parTrans" cxnId="{85FBC103-E22D-4F93-960A-34F6AB19E967}">
      <dgm:prSet/>
      <dgm:spPr/>
      <dgm:t>
        <a:bodyPr/>
        <a:lstStyle/>
        <a:p>
          <a:endParaRPr lang="en-US"/>
        </a:p>
      </dgm:t>
    </dgm:pt>
    <dgm:pt modelId="{639C9990-27D8-4B58-B22B-D03AC7F352F2}" type="sibTrans" cxnId="{85FBC103-E22D-4F93-960A-34F6AB19E967}">
      <dgm:prSet/>
      <dgm:spPr/>
      <dgm:t>
        <a:bodyPr/>
        <a:lstStyle/>
        <a:p>
          <a:endParaRPr lang="en-US"/>
        </a:p>
      </dgm:t>
    </dgm:pt>
    <dgm:pt modelId="{46F7D9DB-4A91-4EAD-BE3C-5B674799DEB7}">
      <dgm:prSet custT="1"/>
      <dgm:spPr/>
      <dgm:t>
        <a:bodyPr/>
        <a:lstStyle/>
        <a:p>
          <a:pPr>
            <a:lnSpc>
              <a:spcPct val="100000"/>
            </a:lnSpc>
            <a:defRPr cap="all"/>
          </a:pPr>
          <a:r>
            <a:rPr lang="en-NZ" sz="1600" dirty="0"/>
            <a:t>Choose Goals that suit YOU</a:t>
          </a:r>
          <a:endParaRPr lang="en-US" sz="1600" dirty="0"/>
        </a:p>
      </dgm:t>
    </dgm:pt>
    <dgm:pt modelId="{751CDA8C-6E2B-450E-A821-722D5787E70A}" type="parTrans" cxnId="{D8C25DC4-BF3A-43BC-AF22-BF5B2BA02DFB}">
      <dgm:prSet/>
      <dgm:spPr/>
      <dgm:t>
        <a:bodyPr/>
        <a:lstStyle/>
        <a:p>
          <a:endParaRPr lang="en-US"/>
        </a:p>
      </dgm:t>
    </dgm:pt>
    <dgm:pt modelId="{D959082D-A0C1-4060-B588-2363E0F26FF3}" type="sibTrans" cxnId="{D8C25DC4-BF3A-43BC-AF22-BF5B2BA02DFB}">
      <dgm:prSet/>
      <dgm:spPr/>
      <dgm:t>
        <a:bodyPr/>
        <a:lstStyle/>
        <a:p>
          <a:endParaRPr lang="en-US"/>
        </a:p>
      </dgm:t>
    </dgm:pt>
    <dgm:pt modelId="{0F8752D2-5BE7-4FDA-BDBD-7ABB5298D44B}">
      <dgm:prSet custT="1"/>
      <dgm:spPr/>
      <dgm:t>
        <a:bodyPr/>
        <a:lstStyle/>
        <a:p>
          <a:pPr>
            <a:lnSpc>
              <a:spcPct val="100000"/>
            </a:lnSpc>
            <a:defRPr cap="all"/>
          </a:pPr>
          <a:r>
            <a:rPr lang="en-NZ" sz="1600" dirty="0"/>
            <a:t>Find activities that match YOUR interests</a:t>
          </a:r>
          <a:endParaRPr lang="en-US" sz="1600" dirty="0"/>
        </a:p>
      </dgm:t>
    </dgm:pt>
    <dgm:pt modelId="{EFB50429-7C2C-4CEF-8409-7D0CCC364C6B}" type="parTrans" cxnId="{1887C9B9-1C9D-4B7B-A240-6B4437D77028}">
      <dgm:prSet/>
      <dgm:spPr/>
      <dgm:t>
        <a:bodyPr/>
        <a:lstStyle/>
        <a:p>
          <a:endParaRPr lang="en-US"/>
        </a:p>
      </dgm:t>
    </dgm:pt>
    <dgm:pt modelId="{DBE3911B-B995-4444-9356-19B6BF99E488}" type="sibTrans" cxnId="{1887C9B9-1C9D-4B7B-A240-6B4437D77028}">
      <dgm:prSet/>
      <dgm:spPr/>
      <dgm:t>
        <a:bodyPr/>
        <a:lstStyle/>
        <a:p>
          <a:endParaRPr lang="en-US"/>
        </a:p>
      </dgm:t>
    </dgm:pt>
    <dgm:pt modelId="{6B3250CE-F256-4667-9F39-AF848FD95125}">
      <dgm:prSet custT="1"/>
      <dgm:spPr/>
      <dgm:t>
        <a:bodyPr/>
        <a:lstStyle/>
        <a:p>
          <a:pPr>
            <a:lnSpc>
              <a:spcPct val="100000"/>
            </a:lnSpc>
            <a:defRPr cap="all"/>
          </a:pPr>
          <a:r>
            <a:rPr lang="en-NZ" sz="1600" dirty="0"/>
            <a:t>Challenge YOURSELF</a:t>
          </a:r>
          <a:endParaRPr lang="en-US" sz="1600" dirty="0"/>
        </a:p>
      </dgm:t>
    </dgm:pt>
    <dgm:pt modelId="{B5BF8585-6B76-4B1A-9348-8317A3BA26B1}" type="parTrans" cxnId="{D296D875-EB8F-4E25-BD2E-943B62A3AF0F}">
      <dgm:prSet/>
      <dgm:spPr/>
      <dgm:t>
        <a:bodyPr/>
        <a:lstStyle/>
        <a:p>
          <a:endParaRPr lang="en-US"/>
        </a:p>
      </dgm:t>
    </dgm:pt>
    <dgm:pt modelId="{6A2C90D5-81F0-459D-B416-EA42F6FE7311}" type="sibTrans" cxnId="{D296D875-EB8F-4E25-BD2E-943B62A3AF0F}">
      <dgm:prSet/>
      <dgm:spPr/>
      <dgm:t>
        <a:bodyPr/>
        <a:lstStyle/>
        <a:p>
          <a:endParaRPr lang="en-US"/>
        </a:p>
      </dgm:t>
    </dgm:pt>
    <dgm:pt modelId="{3C2491A0-3D05-49FC-9DB6-152CE6E5F41F}">
      <dgm:prSet custT="1"/>
      <dgm:spPr/>
      <dgm:t>
        <a:bodyPr/>
        <a:lstStyle/>
        <a:p>
          <a:pPr>
            <a:lnSpc>
              <a:spcPct val="100000"/>
            </a:lnSpc>
            <a:defRPr cap="all"/>
          </a:pPr>
          <a:r>
            <a:rPr lang="en-NZ" sz="1600" dirty="0"/>
            <a:t>USE YOUR ACTIVITIES</a:t>
          </a:r>
          <a:endParaRPr lang="en-US" sz="1600" dirty="0"/>
        </a:p>
      </dgm:t>
    </dgm:pt>
    <dgm:pt modelId="{51177564-777F-4732-A778-8D190190FDC6}" type="parTrans" cxnId="{8DDFA250-7F4B-49FB-B1ED-334CEACA7E07}">
      <dgm:prSet/>
      <dgm:spPr/>
      <dgm:t>
        <a:bodyPr/>
        <a:lstStyle/>
        <a:p>
          <a:endParaRPr lang="en-US"/>
        </a:p>
      </dgm:t>
    </dgm:pt>
    <dgm:pt modelId="{2A4B30D7-2FE8-4DA0-95BA-AF660E047C99}" type="sibTrans" cxnId="{8DDFA250-7F4B-49FB-B1ED-334CEACA7E07}">
      <dgm:prSet/>
      <dgm:spPr/>
      <dgm:t>
        <a:bodyPr/>
        <a:lstStyle/>
        <a:p>
          <a:endParaRPr lang="en-US"/>
        </a:p>
      </dgm:t>
    </dgm:pt>
    <dgm:pt modelId="{910300E1-5582-4B7C-990D-32436DBFE648}" type="pres">
      <dgm:prSet presAssocID="{2D244A3F-80BB-431F-BB2B-03136F4C0261}" presName="root" presStyleCnt="0">
        <dgm:presLayoutVars>
          <dgm:dir/>
          <dgm:resizeHandles val="exact"/>
        </dgm:presLayoutVars>
      </dgm:prSet>
      <dgm:spPr/>
    </dgm:pt>
    <dgm:pt modelId="{F9B32821-4F3C-4734-8307-82FE1FDF1624}" type="pres">
      <dgm:prSet presAssocID="{1482D61D-F8F2-4EEF-8307-C65C46C87E11}" presName="compNode" presStyleCnt="0"/>
      <dgm:spPr/>
    </dgm:pt>
    <dgm:pt modelId="{DA0E6558-A3DB-4954-A938-E61344AD001E}" type="pres">
      <dgm:prSet presAssocID="{1482D61D-F8F2-4EEF-8307-C65C46C87E11}" presName="iconBgRect" presStyleLbl="bgShp" presStyleIdx="0" presStyleCnt="8"/>
      <dgm:spPr/>
    </dgm:pt>
    <dgm:pt modelId="{61F7617A-F9C9-4F88-BB71-B6B15A0396B2}" type="pres">
      <dgm:prSet presAssocID="{1482D61D-F8F2-4EEF-8307-C65C46C87E11}"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ophy"/>
        </a:ext>
      </dgm:extLst>
    </dgm:pt>
    <dgm:pt modelId="{48B086E5-AAD5-4048-8895-1C1502A6E203}" type="pres">
      <dgm:prSet presAssocID="{1482D61D-F8F2-4EEF-8307-C65C46C87E11}" presName="spaceRect" presStyleCnt="0"/>
      <dgm:spPr/>
    </dgm:pt>
    <dgm:pt modelId="{EC4BB6B9-26E6-4B42-83D7-549CE1F24893}" type="pres">
      <dgm:prSet presAssocID="{1482D61D-F8F2-4EEF-8307-C65C46C87E11}" presName="textRect" presStyleLbl="revTx" presStyleIdx="0" presStyleCnt="8">
        <dgm:presLayoutVars>
          <dgm:chMax val="1"/>
          <dgm:chPref val="1"/>
        </dgm:presLayoutVars>
      </dgm:prSet>
      <dgm:spPr/>
    </dgm:pt>
    <dgm:pt modelId="{B36E71DC-3CBC-4373-BA0B-F0BF26567A73}" type="pres">
      <dgm:prSet presAssocID="{2DA5007F-02A1-435C-B0DB-E4DD503FA3C3}" presName="sibTrans" presStyleCnt="0"/>
      <dgm:spPr/>
    </dgm:pt>
    <dgm:pt modelId="{1005B73F-CC3F-4173-8880-1619E2808848}" type="pres">
      <dgm:prSet presAssocID="{E65D8185-28C0-4E3D-BA50-C1FBDE953A50}" presName="compNode" presStyleCnt="0"/>
      <dgm:spPr/>
    </dgm:pt>
    <dgm:pt modelId="{0D3BC142-D106-4C1A-8058-627D2A34E547}" type="pres">
      <dgm:prSet presAssocID="{E65D8185-28C0-4E3D-BA50-C1FBDE953A50}" presName="iconBgRect" presStyleLbl="bgShp" presStyleIdx="1" presStyleCnt="8"/>
      <dgm:spPr/>
    </dgm:pt>
    <dgm:pt modelId="{84469F34-9F0C-43C7-856F-EB56DD6C8BA5}" type="pres">
      <dgm:prSet presAssocID="{E65D8185-28C0-4E3D-BA50-C1FBDE953A50}"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ce"/>
        </a:ext>
      </dgm:extLst>
    </dgm:pt>
    <dgm:pt modelId="{8062DFEB-1139-4539-9985-E15777C25ED4}" type="pres">
      <dgm:prSet presAssocID="{E65D8185-28C0-4E3D-BA50-C1FBDE953A50}" presName="spaceRect" presStyleCnt="0"/>
      <dgm:spPr/>
    </dgm:pt>
    <dgm:pt modelId="{5A0F19E2-0A2F-4D16-919E-981EA1BF32E8}" type="pres">
      <dgm:prSet presAssocID="{E65D8185-28C0-4E3D-BA50-C1FBDE953A50}" presName="textRect" presStyleLbl="revTx" presStyleIdx="1" presStyleCnt="8">
        <dgm:presLayoutVars>
          <dgm:chMax val="1"/>
          <dgm:chPref val="1"/>
        </dgm:presLayoutVars>
      </dgm:prSet>
      <dgm:spPr/>
    </dgm:pt>
    <dgm:pt modelId="{61E0F95A-2203-48C1-A24F-7764281FECEE}" type="pres">
      <dgm:prSet presAssocID="{31D2F059-FC41-4315-AD5D-86BEE2894BE9}" presName="sibTrans" presStyleCnt="0"/>
      <dgm:spPr/>
    </dgm:pt>
    <dgm:pt modelId="{546C09C4-07C7-4BBF-984A-57C97257289D}" type="pres">
      <dgm:prSet presAssocID="{6C6893EF-7F13-42F0-A040-4487412ECAAB}" presName="compNode" presStyleCnt="0"/>
      <dgm:spPr/>
    </dgm:pt>
    <dgm:pt modelId="{8142A6F4-3D7D-4FBB-A889-A5B1FF216360}" type="pres">
      <dgm:prSet presAssocID="{6C6893EF-7F13-42F0-A040-4487412ECAAB}" presName="iconBgRect" presStyleLbl="bgShp" presStyleIdx="2" presStyleCnt="8"/>
      <dgm:spPr/>
    </dgm:pt>
    <dgm:pt modelId="{60B3E979-D6FF-4435-B491-7EF663A5BB60}" type="pres">
      <dgm:prSet presAssocID="{6C6893EF-7F13-42F0-A040-4487412ECAAB}"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g under Magnifying Glass"/>
        </a:ext>
      </dgm:extLst>
    </dgm:pt>
    <dgm:pt modelId="{F3DADD96-0A0A-4BE9-A19C-89C8F85E8E6B}" type="pres">
      <dgm:prSet presAssocID="{6C6893EF-7F13-42F0-A040-4487412ECAAB}" presName="spaceRect" presStyleCnt="0"/>
      <dgm:spPr/>
    </dgm:pt>
    <dgm:pt modelId="{67CC8456-FC7D-4500-9055-7322FA0A8428}" type="pres">
      <dgm:prSet presAssocID="{6C6893EF-7F13-42F0-A040-4487412ECAAB}" presName="textRect" presStyleLbl="revTx" presStyleIdx="2" presStyleCnt="8">
        <dgm:presLayoutVars>
          <dgm:chMax val="1"/>
          <dgm:chPref val="1"/>
        </dgm:presLayoutVars>
      </dgm:prSet>
      <dgm:spPr/>
    </dgm:pt>
    <dgm:pt modelId="{46D072B8-9FCC-4E32-878B-4DBF06EF029D}" type="pres">
      <dgm:prSet presAssocID="{5A639668-EC43-4AC3-8083-2B0222231340}" presName="sibTrans" presStyleCnt="0"/>
      <dgm:spPr/>
    </dgm:pt>
    <dgm:pt modelId="{4EAB9C52-0182-414E-8732-7CCDF3D5702B}" type="pres">
      <dgm:prSet presAssocID="{827F6282-D41A-4ECA-918B-D46216C88677}" presName="compNode" presStyleCnt="0"/>
      <dgm:spPr/>
    </dgm:pt>
    <dgm:pt modelId="{8301B82B-C932-4FD3-8C33-655E79486871}" type="pres">
      <dgm:prSet presAssocID="{827F6282-D41A-4ECA-918B-D46216C88677}" presName="iconBgRect" presStyleLbl="bgShp" presStyleIdx="3" presStyleCnt="8"/>
      <dgm:spPr/>
    </dgm:pt>
    <dgm:pt modelId="{A36977BB-1DF5-4A11-83EF-D75EDDC2E21D}" type="pres">
      <dgm:prSet presAssocID="{827F6282-D41A-4ECA-918B-D46216C88677}"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0CE70FB6-5776-4737-B198-0F2A5194CA9D}" type="pres">
      <dgm:prSet presAssocID="{827F6282-D41A-4ECA-918B-D46216C88677}" presName="spaceRect" presStyleCnt="0"/>
      <dgm:spPr/>
    </dgm:pt>
    <dgm:pt modelId="{4F1D64BB-8900-4466-942F-9958366CE554}" type="pres">
      <dgm:prSet presAssocID="{827F6282-D41A-4ECA-918B-D46216C88677}" presName="textRect" presStyleLbl="revTx" presStyleIdx="3" presStyleCnt="8">
        <dgm:presLayoutVars>
          <dgm:chMax val="1"/>
          <dgm:chPref val="1"/>
        </dgm:presLayoutVars>
      </dgm:prSet>
      <dgm:spPr/>
    </dgm:pt>
    <dgm:pt modelId="{938C89E8-F104-4E29-82C7-1DF2D937FAA4}" type="pres">
      <dgm:prSet presAssocID="{639C9990-27D8-4B58-B22B-D03AC7F352F2}" presName="sibTrans" presStyleCnt="0"/>
      <dgm:spPr/>
    </dgm:pt>
    <dgm:pt modelId="{8DB39CCD-2D55-4B97-91A0-02F49CAF56AF}" type="pres">
      <dgm:prSet presAssocID="{46F7D9DB-4A91-4EAD-BE3C-5B674799DEB7}" presName="compNode" presStyleCnt="0"/>
      <dgm:spPr/>
    </dgm:pt>
    <dgm:pt modelId="{FA9100B6-AFC1-42AE-AA04-3641F7E462B6}" type="pres">
      <dgm:prSet presAssocID="{46F7D9DB-4A91-4EAD-BE3C-5B674799DEB7}" presName="iconBgRect" presStyleLbl="bgShp" presStyleIdx="4" presStyleCnt="8"/>
      <dgm:spPr/>
    </dgm:pt>
    <dgm:pt modelId="{8DB217C1-A341-40DE-8829-6C05D4FED3D6}" type="pres">
      <dgm:prSet presAssocID="{46F7D9DB-4A91-4EAD-BE3C-5B674799DEB7}" presName="iconRect" presStyleLbl="node1" presStyleIdx="4" presStyleCnt="8"/>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onfused person"/>
        </a:ext>
      </dgm:extLst>
    </dgm:pt>
    <dgm:pt modelId="{19A19024-AA04-4973-A3D8-39743B4B6BF0}" type="pres">
      <dgm:prSet presAssocID="{46F7D9DB-4A91-4EAD-BE3C-5B674799DEB7}" presName="spaceRect" presStyleCnt="0"/>
      <dgm:spPr/>
    </dgm:pt>
    <dgm:pt modelId="{372D1E58-F03B-49D6-8334-12533FB69D00}" type="pres">
      <dgm:prSet presAssocID="{46F7D9DB-4A91-4EAD-BE3C-5B674799DEB7}" presName="textRect" presStyleLbl="revTx" presStyleIdx="4" presStyleCnt="8">
        <dgm:presLayoutVars>
          <dgm:chMax val="1"/>
          <dgm:chPref val="1"/>
        </dgm:presLayoutVars>
      </dgm:prSet>
      <dgm:spPr/>
    </dgm:pt>
    <dgm:pt modelId="{0DE16397-C573-4DB3-B01D-31A86C7E1F60}" type="pres">
      <dgm:prSet presAssocID="{D959082D-A0C1-4060-B588-2363E0F26FF3}" presName="sibTrans" presStyleCnt="0"/>
      <dgm:spPr/>
    </dgm:pt>
    <dgm:pt modelId="{88BAD498-5C5D-4446-A503-6285C6DF1B8C}" type="pres">
      <dgm:prSet presAssocID="{0F8752D2-5BE7-4FDA-BDBD-7ABB5298D44B}" presName="compNode" presStyleCnt="0"/>
      <dgm:spPr/>
    </dgm:pt>
    <dgm:pt modelId="{975C89ED-CA60-4033-9E6C-429A71F67EF7}" type="pres">
      <dgm:prSet presAssocID="{0F8752D2-5BE7-4FDA-BDBD-7ABB5298D44B}" presName="iconBgRect" presStyleLbl="bgShp" presStyleIdx="5" presStyleCnt="8"/>
      <dgm:spPr/>
    </dgm:pt>
    <dgm:pt modelId="{2176AA04-AAB7-4C76-B237-14AE9723524D}" type="pres">
      <dgm:prSet presAssocID="{0F8752D2-5BE7-4FDA-BDBD-7ABB5298D44B}"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occer"/>
        </a:ext>
      </dgm:extLst>
    </dgm:pt>
    <dgm:pt modelId="{D6C1ED48-6D1E-4BC7-952C-64DA549AC953}" type="pres">
      <dgm:prSet presAssocID="{0F8752D2-5BE7-4FDA-BDBD-7ABB5298D44B}" presName="spaceRect" presStyleCnt="0"/>
      <dgm:spPr/>
    </dgm:pt>
    <dgm:pt modelId="{E9534594-8ACA-4012-A746-D16A6C025099}" type="pres">
      <dgm:prSet presAssocID="{0F8752D2-5BE7-4FDA-BDBD-7ABB5298D44B}" presName="textRect" presStyleLbl="revTx" presStyleIdx="5" presStyleCnt="8">
        <dgm:presLayoutVars>
          <dgm:chMax val="1"/>
          <dgm:chPref val="1"/>
        </dgm:presLayoutVars>
      </dgm:prSet>
      <dgm:spPr/>
    </dgm:pt>
    <dgm:pt modelId="{F9BD7E87-DF6F-4F24-881B-B24474B7924F}" type="pres">
      <dgm:prSet presAssocID="{DBE3911B-B995-4444-9356-19B6BF99E488}" presName="sibTrans" presStyleCnt="0"/>
      <dgm:spPr/>
    </dgm:pt>
    <dgm:pt modelId="{87B1571C-87D3-4374-9843-BB78488618CF}" type="pres">
      <dgm:prSet presAssocID="{6B3250CE-F256-4667-9F39-AF848FD95125}" presName="compNode" presStyleCnt="0"/>
      <dgm:spPr/>
    </dgm:pt>
    <dgm:pt modelId="{6C31AB8F-817A-4718-AE94-CBDFD17D6C0E}" type="pres">
      <dgm:prSet presAssocID="{6B3250CE-F256-4667-9F39-AF848FD95125}" presName="iconBgRect" presStyleLbl="bgShp" presStyleIdx="6" presStyleCnt="8"/>
      <dgm:spPr/>
    </dgm:pt>
    <dgm:pt modelId="{BF3D009D-098D-486C-A7DD-A9672CFBD8D5}" type="pres">
      <dgm:prSet presAssocID="{6B3250CE-F256-4667-9F39-AF848FD95125}"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Gymnast - Floor Routine"/>
        </a:ext>
      </dgm:extLst>
    </dgm:pt>
    <dgm:pt modelId="{960EC568-5B28-4D0A-8778-AB62538D648F}" type="pres">
      <dgm:prSet presAssocID="{6B3250CE-F256-4667-9F39-AF848FD95125}" presName="spaceRect" presStyleCnt="0"/>
      <dgm:spPr/>
    </dgm:pt>
    <dgm:pt modelId="{C583E92A-3F7A-4174-A893-5DDBA2DC5493}" type="pres">
      <dgm:prSet presAssocID="{6B3250CE-F256-4667-9F39-AF848FD95125}" presName="textRect" presStyleLbl="revTx" presStyleIdx="6" presStyleCnt="8">
        <dgm:presLayoutVars>
          <dgm:chMax val="1"/>
          <dgm:chPref val="1"/>
        </dgm:presLayoutVars>
      </dgm:prSet>
      <dgm:spPr/>
    </dgm:pt>
    <dgm:pt modelId="{D289D21B-F273-4457-ADFD-5915D2109DA5}" type="pres">
      <dgm:prSet presAssocID="{6A2C90D5-81F0-459D-B416-EA42F6FE7311}" presName="sibTrans" presStyleCnt="0"/>
      <dgm:spPr/>
    </dgm:pt>
    <dgm:pt modelId="{EE798BF3-EAEB-419A-89D8-CCF9F1D02DE9}" type="pres">
      <dgm:prSet presAssocID="{3C2491A0-3D05-49FC-9DB6-152CE6E5F41F}" presName="compNode" presStyleCnt="0"/>
      <dgm:spPr/>
    </dgm:pt>
    <dgm:pt modelId="{444B0131-24E3-4D76-8A56-B8846BAFF778}" type="pres">
      <dgm:prSet presAssocID="{3C2491A0-3D05-49FC-9DB6-152CE6E5F41F}" presName="iconBgRect" presStyleLbl="bgShp" presStyleIdx="7" presStyleCnt="8"/>
      <dgm:spPr/>
    </dgm:pt>
    <dgm:pt modelId="{348F0AB5-989F-48D7-8146-8995361240B4}" type="pres">
      <dgm:prSet presAssocID="{3C2491A0-3D05-49FC-9DB6-152CE6E5F41F}"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extLst>
        <a:ext uri="{E40237B7-FDA0-4F09-8148-C483321AD2D9}">
          <dgm14:cNvPr xmlns:dgm14="http://schemas.microsoft.com/office/drawing/2010/diagram" id="0" name="" descr="Drama"/>
        </a:ext>
      </dgm:extLst>
    </dgm:pt>
    <dgm:pt modelId="{0329BA99-1F59-4C19-AFE9-11F9BEB5BB7E}" type="pres">
      <dgm:prSet presAssocID="{3C2491A0-3D05-49FC-9DB6-152CE6E5F41F}" presName="spaceRect" presStyleCnt="0"/>
      <dgm:spPr/>
    </dgm:pt>
    <dgm:pt modelId="{EAC70EB6-6BAE-48A5-8A31-25961EC2A9CC}" type="pres">
      <dgm:prSet presAssocID="{3C2491A0-3D05-49FC-9DB6-152CE6E5F41F}" presName="textRect" presStyleLbl="revTx" presStyleIdx="7" presStyleCnt="8">
        <dgm:presLayoutVars>
          <dgm:chMax val="1"/>
          <dgm:chPref val="1"/>
        </dgm:presLayoutVars>
      </dgm:prSet>
      <dgm:spPr/>
    </dgm:pt>
  </dgm:ptLst>
  <dgm:cxnLst>
    <dgm:cxn modelId="{85FBC103-E22D-4F93-960A-34F6AB19E967}" srcId="{2D244A3F-80BB-431F-BB2B-03136F4C0261}" destId="{827F6282-D41A-4ECA-918B-D46216C88677}" srcOrd="3" destOrd="0" parTransId="{A1A15CF2-7DD2-4258-8181-88EFBC97FC3D}" sibTransId="{639C9990-27D8-4B58-B22B-D03AC7F352F2}"/>
    <dgm:cxn modelId="{4775DB23-FF40-4CFC-A6DE-A4BE689F65A3}" type="presOf" srcId="{46F7D9DB-4A91-4EAD-BE3C-5B674799DEB7}" destId="{372D1E58-F03B-49D6-8334-12533FB69D00}" srcOrd="0" destOrd="0" presId="urn:microsoft.com/office/officeart/2018/5/layout/IconCircleLabelList"/>
    <dgm:cxn modelId="{8DDFA250-7F4B-49FB-B1ED-334CEACA7E07}" srcId="{2D244A3F-80BB-431F-BB2B-03136F4C0261}" destId="{3C2491A0-3D05-49FC-9DB6-152CE6E5F41F}" srcOrd="7" destOrd="0" parTransId="{51177564-777F-4732-A778-8D190190FDC6}" sibTransId="{2A4B30D7-2FE8-4DA0-95BA-AF660E047C99}"/>
    <dgm:cxn modelId="{06A81D55-240D-4793-935E-EA373E24725A}" srcId="{2D244A3F-80BB-431F-BB2B-03136F4C0261}" destId="{E65D8185-28C0-4E3D-BA50-C1FBDE953A50}" srcOrd="1" destOrd="0" parTransId="{5B2A110D-6ACB-4470-93F8-F418856F3A18}" sibTransId="{31D2F059-FC41-4315-AD5D-86BEE2894BE9}"/>
    <dgm:cxn modelId="{4FE55655-739F-4AC9-A898-4C1A8F30DEFE}" type="presOf" srcId="{0F8752D2-5BE7-4FDA-BDBD-7ABB5298D44B}" destId="{E9534594-8ACA-4012-A746-D16A6C025099}" srcOrd="0" destOrd="0" presId="urn:microsoft.com/office/officeart/2018/5/layout/IconCircleLabelList"/>
    <dgm:cxn modelId="{D296D875-EB8F-4E25-BD2E-943B62A3AF0F}" srcId="{2D244A3F-80BB-431F-BB2B-03136F4C0261}" destId="{6B3250CE-F256-4667-9F39-AF848FD95125}" srcOrd="6" destOrd="0" parTransId="{B5BF8585-6B76-4B1A-9348-8317A3BA26B1}" sibTransId="{6A2C90D5-81F0-459D-B416-EA42F6FE7311}"/>
    <dgm:cxn modelId="{D064C87F-B1A2-4CD1-AA08-6F09620D4825}" srcId="{2D244A3F-80BB-431F-BB2B-03136F4C0261}" destId="{6C6893EF-7F13-42F0-A040-4487412ECAAB}" srcOrd="2" destOrd="0" parTransId="{3CBDBA5A-FB21-44F6-AA00-022FE7994C65}" sibTransId="{5A639668-EC43-4AC3-8083-2B0222231340}"/>
    <dgm:cxn modelId="{BF48D49C-EBC8-4EC2-95A4-00AA64514588}" type="presOf" srcId="{6B3250CE-F256-4667-9F39-AF848FD95125}" destId="{C583E92A-3F7A-4174-A893-5DDBA2DC5493}" srcOrd="0" destOrd="0" presId="urn:microsoft.com/office/officeart/2018/5/layout/IconCircleLabelList"/>
    <dgm:cxn modelId="{13CCE49F-0D10-40C7-B3ED-D31C56201608}" srcId="{2D244A3F-80BB-431F-BB2B-03136F4C0261}" destId="{1482D61D-F8F2-4EEF-8307-C65C46C87E11}" srcOrd="0" destOrd="0" parTransId="{E4EBD8E2-2154-437F-808B-8D5D4E8593C3}" sibTransId="{2DA5007F-02A1-435C-B0DB-E4DD503FA3C3}"/>
    <dgm:cxn modelId="{5C4FC4AE-99A8-44D3-9716-D5AEE73AC409}" type="presOf" srcId="{827F6282-D41A-4ECA-918B-D46216C88677}" destId="{4F1D64BB-8900-4466-942F-9958366CE554}" srcOrd="0" destOrd="0" presId="urn:microsoft.com/office/officeart/2018/5/layout/IconCircleLabelList"/>
    <dgm:cxn modelId="{977231B7-D908-4EBA-97C5-F514EAE1A621}" type="presOf" srcId="{2D244A3F-80BB-431F-BB2B-03136F4C0261}" destId="{910300E1-5582-4B7C-990D-32436DBFE648}" srcOrd="0" destOrd="0" presId="urn:microsoft.com/office/officeart/2018/5/layout/IconCircleLabelList"/>
    <dgm:cxn modelId="{1887C9B9-1C9D-4B7B-A240-6B4437D77028}" srcId="{2D244A3F-80BB-431F-BB2B-03136F4C0261}" destId="{0F8752D2-5BE7-4FDA-BDBD-7ABB5298D44B}" srcOrd="5" destOrd="0" parTransId="{EFB50429-7C2C-4CEF-8409-7D0CCC364C6B}" sibTransId="{DBE3911B-B995-4444-9356-19B6BF99E488}"/>
    <dgm:cxn modelId="{2BE480BE-8D98-413B-9241-DCE3775B7CE5}" type="presOf" srcId="{3C2491A0-3D05-49FC-9DB6-152CE6E5F41F}" destId="{EAC70EB6-6BAE-48A5-8A31-25961EC2A9CC}" srcOrd="0" destOrd="0" presId="urn:microsoft.com/office/officeart/2018/5/layout/IconCircleLabelList"/>
    <dgm:cxn modelId="{4918C5C0-137B-4B60-8BF3-6435CFE9D5D0}" type="presOf" srcId="{E65D8185-28C0-4E3D-BA50-C1FBDE953A50}" destId="{5A0F19E2-0A2F-4D16-919E-981EA1BF32E8}" srcOrd="0" destOrd="0" presId="urn:microsoft.com/office/officeart/2018/5/layout/IconCircleLabelList"/>
    <dgm:cxn modelId="{D8C25DC4-BF3A-43BC-AF22-BF5B2BA02DFB}" srcId="{2D244A3F-80BB-431F-BB2B-03136F4C0261}" destId="{46F7D9DB-4A91-4EAD-BE3C-5B674799DEB7}" srcOrd="4" destOrd="0" parTransId="{751CDA8C-6E2B-450E-A821-722D5787E70A}" sibTransId="{D959082D-A0C1-4060-B588-2363E0F26FF3}"/>
    <dgm:cxn modelId="{60533BD0-802E-4C57-9904-0C5CFEA61B96}" type="presOf" srcId="{6C6893EF-7F13-42F0-A040-4487412ECAAB}" destId="{67CC8456-FC7D-4500-9055-7322FA0A8428}" srcOrd="0" destOrd="0" presId="urn:microsoft.com/office/officeart/2018/5/layout/IconCircleLabelList"/>
    <dgm:cxn modelId="{137A44DE-EC01-4CC4-93F0-36EB86E94DBB}" type="presOf" srcId="{1482D61D-F8F2-4EEF-8307-C65C46C87E11}" destId="{EC4BB6B9-26E6-4B42-83D7-549CE1F24893}" srcOrd="0" destOrd="0" presId="urn:microsoft.com/office/officeart/2018/5/layout/IconCircleLabelList"/>
    <dgm:cxn modelId="{385F87BC-0B00-4E9F-A49B-09E9EC12CDA1}" type="presParOf" srcId="{910300E1-5582-4B7C-990D-32436DBFE648}" destId="{F9B32821-4F3C-4734-8307-82FE1FDF1624}" srcOrd="0" destOrd="0" presId="urn:microsoft.com/office/officeart/2018/5/layout/IconCircleLabelList"/>
    <dgm:cxn modelId="{AF4ABE21-B431-476D-9539-192FBA333836}" type="presParOf" srcId="{F9B32821-4F3C-4734-8307-82FE1FDF1624}" destId="{DA0E6558-A3DB-4954-A938-E61344AD001E}" srcOrd="0" destOrd="0" presId="urn:microsoft.com/office/officeart/2018/5/layout/IconCircleLabelList"/>
    <dgm:cxn modelId="{4BC9F95B-8088-43B4-BCE8-F34C2F3F1582}" type="presParOf" srcId="{F9B32821-4F3C-4734-8307-82FE1FDF1624}" destId="{61F7617A-F9C9-4F88-BB71-B6B15A0396B2}" srcOrd="1" destOrd="0" presId="urn:microsoft.com/office/officeart/2018/5/layout/IconCircleLabelList"/>
    <dgm:cxn modelId="{C475148D-63AE-4F02-A379-A2FA08876B3F}" type="presParOf" srcId="{F9B32821-4F3C-4734-8307-82FE1FDF1624}" destId="{48B086E5-AAD5-4048-8895-1C1502A6E203}" srcOrd="2" destOrd="0" presId="urn:microsoft.com/office/officeart/2018/5/layout/IconCircleLabelList"/>
    <dgm:cxn modelId="{36B43308-D82B-4B5E-B19E-ADACDE290CC9}" type="presParOf" srcId="{F9B32821-4F3C-4734-8307-82FE1FDF1624}" destId="{EC4BB6B9-26E6-4B42-83D7-549CE1F24893}" srcOrd="3" destOrd="0" presId="urn:microsoft.com/office/officeart/2018/5/layout/IconCircleLabelList"/>
    <dgm:cxn modelId="{7F0FD2DD-EF32-4155-A569-A352FE6C42F0}" type="presParOf" srcId="{910300E1-5582-4B7C-990D-32436DBFE648}" destId="{B36E71DC-3CBC-4373-BA0B-F0BF26567A73}" srcOrd="1" destOrd="0" presId="urn:microsoft.com/office/officeart/2018/5/layout/IconCircleLabelList"/>
    <dgm:cxn modelId="{D16153D1-16EA-4455-BC32-AC98D7DEA9B1}" type="presParOf" srcId="{910300E1-5582-4B7C-990D-32436DBFE648}" destId="{1005B73F-CC3F-4173-8880-1619E2808848}" srcOrd="2" destOrd="0" presId="urn:microsoft.com/office/officeart/2018/5/layout/IconCircleLabelList"/>
    <dgm:cxn modelId="{D06EE869-3888-4622-93A6-23A10A9341D9}" type="presParOf" srcId="{1005B73F-CC3F-4173-8880-1619E2808848}" destId="{0D3BC142-D106-4C1A-8058-627D2A34E547}" srcOrd="0" destOrd="0" presId="urn:microsoft.com/office/officeart/2018/5/layout/IconCircleLabelList"/>
    <dgm:cxn modelId="{72C19916-9AE1-4E06-BB14-C7FDF21163A4}" type="presParOf" srcId="{1005B73F-CC3F-4173-8880-1619E2808848}" destId="{84469F34-9F0C-43C7-856F-EB56DD6C8BA5}" srcOrd="1" destOrd="0" presId="urn:microsoft.com/office/officeart/2018/5/layout/IconCircleLabelList"/>
    <dgm:cxn modelId="{88DB473A-7D2F-483A-AEF7-A3C058CB1022}" type="presParOf" srcId="{1005B73F-CC3F-4173-8880-1619E2808848}" destId="{8062DFEB-1139-4539-9985-E15777C25ED4}" srcOrd="2" destOrd="0" presId="urn:microsoft.com/office/officeart/2018/5/layout/IconCircleLabelList"/>
    <dgm:cxn modelId="{33F2056D-FAA6-4B72-B3C2-D1FF02A749D9}" type="presParOf" srcId="{1005B73F-CC3F-4173-8880-1619E2808848}" destId="{5A0F19E2-0A2F-4D16-919E-981EA1BF32E8}" srcOrd="3" destOrd="0" presId="urn:microsoft.com/office/officeart/2018/5/layout/IconCircleLabelList"/>
    <dgm:cxn modelId="{F7498515-F637-4CD4-A57A-D08C663B1A9D}" type="presParOf" srcId="{910300E1-5582-4B7C-990D-32436DBFE648}" destId="{61E0F95A-2203-48C1-A24F-7764281FECEE}" srcOrd="3" destOrd="0" presId="urn:microsoft.com/office/officeart/2018/5/layout/IconCircleLabelList"/>
    <dgm:cxn modelId="{93149015-15E8-4F90-911C-FB47E7EEC388}" type="presParOf" srcId="{910300E1-5582-4B7C-990D-32436DBFE648}" destId="{546C09C4-07C7-4BBF-984A-57C97257289D}" srcOrd="4" destOrd="0" presId="urn:microsoft.com/office/officeart/2018/5/layout/IconCircleLabelList"/>
    <dgm:cxn modelId="{F2A04160-D723-467A-8190-6E62C6299B7F}" type="presParOf" srcId="{546C09C4-07C7-4BBF-984A-57C97257289D}" destId="{8142A6F4-3D7D-4FBB-A889-A5B1FF216360}" srcOrd="0" destOrd="0" presId="urn:microsoft.com/office/officeart/2018/5/layout/IconCircleLabelList"/>
    <dgm:cxn modelId="{F5FB317F-0D9D-4EB7-8A74-71A7A14A16C4}" type="presParOf" srcId="{546C09C4-07C7-4BBF-984A-57C97257289D}" destId="{60B3E979-D6FF-4435-B491-7EF663A5BB60}" srcOrd="1" destOrd="0" presId="urn:microsoft.com/office/officeart/2018/5/layout/IconCircleLabelList"/>
    <dgm:cxn modelId="{2D35C010-1EB2-458D-B3BE-110F4DEFB889}" type="presParOf" srcId="{546C09C4-07C7-4BBF-984A-57C97257289D}" destId="{F3DADD96-0A0A-4BE9-A19C-89C8F85E8E6B}" srcOrd="2" destOrd="0" presId="urn:microsoft.com/office/officeart/2018/5/layout/IconCircleLabelList"/>
    <dgm:cxn modelId="{30A7924C-0B82-43A5-A1B6-662EA4C7AF89}" type="presParOf" srcId="{546C09C4-07C7-4BBF-984A-57C97257289D}" destId="{67CC8456-FC7D-4500-9055-7322FA0A8428}" srcOrd="3" destOrd="0" presId="urn:microsoft.com/office/officeart/2018/5/layout/IconCircleLabelList"/>
    <dgm:cxn modelId="{E87CD243-DB5E-4C60-841F-DB098798CF14}" type="presParOf" srcId="{910300E1-5582-4B7C-990D-32436DBFE648}" destId="{46D072B8-9FCC-4E32-878B-4DBF06EF029D}" srcOrd="5" destOrd="0" presId="urn:microsoft.com/office/officeart/2018/5/layout/IconCircleLabelList"/>
    <dgm:cxn modelId="{484A52D0-9A91-4ACA-A809-C79D951813B2}" type="presParOf" srcId="{910300E1-5582-4B7C-990D-32436DBFE648}" destId="{4EAB9C52-0182-414E-8732-7CCDF3D5702B}" srcOrd="6" destOrd="0" presId="urn:microsoft.com/office/officeart/2018/5/layout/IconCircleLabelList"/>
    <dgm:cxn modelId="{77B9ED12-02B8-434E-BCAF-0BF38B56EADE}" type="presParOf" srcId="{4EAB9C52-0182-414E-8732-7CCDF3D5702B}" destId="{8301B82B-C932-4FD3-8C33-655E79486871}" srcOrd="0" destOrd="0" presId="urn:microsoft.com/office/officeart/2018/5/layout/IconCircleLabelList"/>
    <dgm:cxn modelId="{1296A1DE-CA93-4960-8CB4-3341ED97F6EC}" type="presParOf" srcId="{4EAB9C52-0182-414E-8732-7CCDF3D5702B}" destId="{A36977BB-1DF5-4A11-83EF-D75EDDC2E21D}" srcOrd="1" destOrd="0" presId="urn:microsoft.com/office/officeart/2018/5/layout/IconCircleLabelList"/>
    <dgm:cxn modelId="{AE7F0BA4-86E4-45B9-B5FE-540793A59725}" type="presParOf" srcId="{4EAB9C52-0182-414E-8732-7CCDF3D5702B}" destId="{0CE70FB6-5776-4737-B198-0F2A5194CA9D}" srcOrd="2" destOrd="0" presId="urn:microsoft.com/office/officeart/2018/5/layout/IconCircleLabelList"/>
    <dgm:cxn modelId="{11141410-C643-4288-B541-31E52E20C9FC}" type="presParOf" srcId="{4EAB9C52-0182-414E-8732-7CCDF3D5702B}" destId="{4F1D64BB-8900-4466-942F-9958366CE554}" srcOrd="3" destOrd="0" presId="urn:microsoft.com/office/officeart/2018/5/layout/IconCircleLabelList"/>
    <dgm:cxn modelId="{90796CBD-539A-40D3-AF90-CAC13E6D3FB4}" type="presParOf" srcId="{910300E1-5582-4B7C-990D-32436DBFE648}" destId="{938C89E8-F104-4E29-82C7-1DF2D937FAA4}" srcOrd="7" destOrd="0" presId="urn:microsoft.com/office/officeart/2018/5/layout/IconCircleLabelList"/>
    <dgm:cxn modelId="{769352BF-5CCF-4222-898C-41BA965618D9}" type="presParOf" srcId="{910300E1-5582-4B7C-990D-32436DBFE648}" destId="{8DB39CCD-2D55-4B97-91A0-02F49CAF56AF}" srcOrd="8" destOrd="0" presId="urn:microsoft.com/office/officeart/2018/5/layout/IconCircleLabelList"/>
    <dgm:cxn modelId="{4AD4E905-AB61-4664-A563-5D03BBB41747}" type="presParOf" srcId="{8DB39CCD-2D55-4B97-91A0-02F49CAF56AF}" destId="{FA9100B6-AFC1-42AE-AA04-3641F7E462B6}" srcOrd="0" destOrd="0" presId="urn:microsoft.com/office/officeart/2018/5/layout/IconCircleLabelList"/>
    <dgm:cxn modelId="{39406511-E4DF-44C7-95E7-18C2F2FA89F7}" type="presParOf" srcId="{8DB39CCD-2D55-4B97-91A0-02F49CAF56AF}" destId="{8DB217C1-A341-40DE-8829-6C05D4FED3D6}" srcOrd="1" destOrd="0" presId="urn:microsoft.com/office/officeart/2018/5/layout/IconCircleLabelList"/>
    <dgm:cxn modelId="{A1AA31EA-8D9E-4694-9EA7-9DCF468C1B22}" type="presParOf" srcId="{8DB39CCD-2D55-4B97-91A0-02F49CAF56AF}" destId="{19A19024-AA04-4973-A3D8-39743B4B6BF0}" srcOrd="2" destOrd="0" presId="urn:microsoft.com/office/officeart/2018/5/layout/IconCircleLabelList"/>
    <dgm:cxn modelId="{417D1253-7FAD-4675-86D6-D3F5ACB2FBB2}" type="presParOf" srcId="{8DB39CCD-2D55-4B97-91A0-02F49CAF56AF}" destId="{372D1E58-F03B-49D6-8334-12533FB69D00}" srcOrd="3" destOrd="0" presId="urn:microsoft.com/office/officeart/2018/5/layout/IconCircleLabelList"/>
    <dgm:cxn modelId="{11A538DA-431F-4878-86D6-B0BE0959529E}" type="presParOf" srcId="{910300E1-5582-4B7C-990D-32436DBFE648}" destId="{0DE16397-C573-4DB3-B01D-31A86C7E1F60}" srcOrd="9" destOrd="0" presId="urn:microsoft.com/office/officeart/2018/5/layout/IconCircleLabelList"/>
    <dgm:cxn modelId="{50B4B415-D786-45CC-9D89-788BA054AFDD}" type="presParOf" srcId="{910300E1-5582-4B7C-990D-32436DBFE648}" destId="{88BAD498-5C5D-4446-A503-6285C6DF1B8C}" srcOrd="10" destOrd="0" presId="urn:microsoft.com/office/officeart/2018/5/layout/IconCircleLabelList"/>
    <dgm:cxn modelId="{B53483DC-CC88-4132-9E44-47AAEF7B8417}" type="presParOf" srcId="{88BAD498-5C5D-4446-A503-6285C6DF1B8C}" destId="{975C89ED-CA60-4033-9E6C-429A71F67EF7}" srcOrd="0" destOrd="0" presId="urn:microsoft.com/office/officeart/2018/5/layout/IconCircleLabelList"/>
    <dgm:cxn modelId="{06334261-2134-4C81-824E-84B0B4F3B491}" type="presParOf" srcId="{88BAD498-5C5D-4446-A503-6285C6DF1B8C}" destId="{2176AA04-AAB7-4C76-B237-14AE9723524D}" srcOrd="1" destOrd="0" presId="urn:microsoft.com/office/officeart/2018/5/layout/IconCircleLabelList"/>
    <dgm:cxn modelId="{AD933319-022B-4978-B1F0-EB450D7A09CC}" type="presParOf" srcId="{88BAD498-5C5D-4446-A503-6285C6DF1B8C}" destId="{D6C1ED48-6D1E-4BC7-952C-64DA549AC953}" srcOrd="2" destOrd="0" presId="urn:microsoft.com/office/officeart/2018/5/layout/IconCircleLabelList"/>
    <dgm:cxn modelId="{BA464CB8-CC5F-497D-9FBC-7D18C90EAE36}" type="presParOf" srcId="{88BAD498-5C5D-4446-A503-6285C6DF1B8C}" destId="{E9534594-8ACA-4012-A746-D16A6C025099}" srcOrd="3" destOrd="0" presId="urn:microsoft.com/office/officeart/2018/5/layout/IconCircleLabelList"/>
    <dgm:cxn modelId="{8C3AF0A4-855B-452B-8CF6-23464082848F}" type="presParOf" srcId="{910300E1-5582-4B7C-990D-32436DBFE648}" destId="{F9BD7E87-DF6F-4F24-881B-B24474B7924F}" srcOrd="11" destOrd="0" presId="urn:microsoft.com/office/officeart/2018/5/layout/IconCircleLabelList"/>
    <dgm:cxn modelId="{C99E5238-7A69-453C-9968-24692EEC64EF}" type="presParOf" srcId="{910300E1-5582-4B7C-990D-32436DBFE648}" destId="{87B1571C-87D3-4374-9843-BB78488618CF}" srcOrd="12" destOrd="0" presId="urn:microsoft.com/office/officeart/2018/5/layout/IconCircleLabelList"/>
    <dgm:cxn modelId="{18D8269A-C6E3-4576-A328-3DA61434A221}" type="presParOf" srcId="{87B1571C-87D3-4374-9843-BB78488618CF}" destId="{6C31AB8F-817A-4718-AE94-CBDFD17D6C0E}" srcOrd="0" destOrd="0" presId="urn:microsoft.com/office/officeart/2018/5/layout/IconCircleLabelList"/>
    <dgm:cxn modelId="{762203C6-2104-48D4-BDDD-FDB174AE2753}" type="presParOf" srcId="{87B1571C-87D3-4374-9843-BB78488618CF}" destId="{BF3D009D-098D-486C-A7DD-A9672CFBD8D5}" srcOrd="1" destOrd="0" presId="urn:microsoft.com/office/officeart/2018/5/layout/IconCircleLabelList"/>
    <dgm:cxn modelId="{CBDF5D88-AD58-4A1D-AD68-CC10CD4B4887}" type="presParOf" srcId="{87B1571C-87D3-4374-9843-BB78488618CF}" destId="{960EC568-5B28-4D0A-8778-AB62538D648F}" srcOrd="2" destOrd="0" presId="urn:microsoft.com/office/officeart/2018/5/layout/IconCircleLabelList"/>
    <dgm:cxn modelId="{4F443FFE-A104-426F-B140-403BBB987371}" type="presParOf" srcId="{87B1571C-87D3-4374-9843-BB78488618CF}" destId="{C583E92A-3F7A-4174-A893-5DDBA2DC5493}" srcOrd="3" destOrd="0" presId="urn:microsoft.com/office/officeart/2018/5/layout/IconCircleLabelList"/>
    <dgm:cxn modelId="{C4DD4B97-677A-4019-8BC6-A26015C46603}" type="presParOf" srcId="{910300E1-5582-4B7C-990D-32436DBFE648}" destId="{D289D21B-F273-4457-ADFD-5915D2109DA5}" srcOrd="13" destOrd="0" presId="urn:microsoft.com/office/officeart/2018/5/layout/IconCircleLabelList"/>
    <dgm:cxn modelId="{0C834661-C43C-4F6B-8EFE-A0D00609CA6C}" type="presParOf" srcId="{910300E1-5582-4B7C-990D-32436DBFE648}" destId="{EE798BF3-EAEB-419A-89D8-CCF9F1D02DE9}" srcOrd="14" destOrd="0" presId="urn:microsoft.com/office/officeart/2018/5/layout/IconCircleLabelList"/>
    <dgm:cxn modelId="{EACC4DB2-230C-4B72-AA1B-3ED3CE17AF5F}" type="presParOf" srcId="{EE798BF3-EAEB-419A-89D8-CCF9F1D02DE9}" destId="{444B0131-24E3-4D76-8A56-B8846BAFF778}" srcOrd="0" destOrd="0" presId="urn:microsoft.com/office/officeart/2018/5/layout/IconCircleLabelList"/>
    <dgm:cxn modelId="{1F21CFDB-7E23-47F5-85C8-ECF9E5D03314}" type="presParOf" srcId="{EE798BF3-EAEB-419A-89D8-CCF9F1D02DE9}" destId="{348F0AB5-989F-48D7-8146-8995361240B4}" srcOrd="1" destOrd="0" presId="urn:microsoft.com/office/officeart/2018/5/layout/IconCircleLabelList"/>
    <dgm:cxn modelId="{A5D93B5F-3AEC-47C0-B359-BCC4885531BA}" type="presParOf" srcId="{EE798BF3-EAEB-419A-89D8-CCF9F1D02DE9}" destId="{0329BA99-1F59-4C19-AFE9-11F9BEB5BB7E}" srcOrd="2" destOrd="0" presId="urn:microsoft.com/office/officeart/2018/5/layout/IconCircleLabelList"/>
    <dgm:cxn modelId="{D3EA4963-21B6-45D0-A4E7-859F0A221B86}" type="presParOf" srcId="{EE798BF3-EAEB-419A-89D8-CCF9F1D02DE9}" destId="{EAC70EB6-6BAE-48A5-8A31-25961EC2A9C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56FFF7-0144-4CB1-906A-63919CF3804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9268B42-0880-416D-98AC-E4ED7D5192E4}">
      <dgm:prSet/>
      <dgm:spPr/>
      <dgm:t>
        <a:bodyPr/>
        <a:lstStyle/>
        <a:p>
          <a:r>
            <a:rPr lang="mi-NZ"/>
            <a:t>Problem solving</a:t>
          </a:r>
          <a:endParaRPr lang="en-US"/>
        </a:p>
      </dgm:t>
    </dgm:pt>
    <dgm:pt modelId="{3F08574A-5DC1-4726-AD41-192AF8DFBA56}" type="parTrans" cxnId="{52AF821A-AAA0-45E8-83E8-CCE1171B8424}">
      <dgm:prSet/>
      <dgm:spPr/>
      <dgm:t>
        <a:bodyPr/>
        <a:lstStyle/>
        <a:p>
          <a:endParaRPr lang="en-US"/>
        </a:p>
      </dgm:t>
    </dgm:pt>
    <dgm:pt modelId="{6B0B4569-5BC4-48E9-A6AB-7B9ADFF19D9E}" type="sibTrans" cxnId="{52AF821A-AAA0-45E8-83E8-CCE1171B8424}">
      <dgm:prSet/>
      <dgm:spPr/>
      <dgm:t>
        <a:bodyPr/>
        <a:lstStyle/>
        <a:p>
          <a:endParaRPr lang="en-US"/>
        </a:p>
      </dgm:t>
    </dgm:pt>
    <dgm:pt modelId="{C91A538A-118C-486A-9796-0DE06ED41AAC}">
      <dgm:prSet/>
      <dgm:spPr/>
      <dgm:t>
        <a:bodyPr/>
        <a:lstStyle/>
        <a:p>
          <a:r>
            <a:rPr lang="mi-NZ"/>
            <a:t>Working as part of a team</a:t>
          </a:r>
          <a:endParaRPr lang="en-US"/>
        </a:p>
      </dgm:t>
    </dgm:pt>
    <dgm:pt modelId="{E7B7E4A7-0E2D-4D75-9DEA-29501D7D8FB7}" type="parTrans" cxnId="{359F4056-1962-423C-8C88-D466B63C6054}">
      <dgm:prSet/>
      <dgm:spPr/>
      <dgm:t>
        <a:bodyPr/>
        <a:lstStyle/>
        <a:p>
          <a:endParaRPr lang="en-US"/>
        </a:p>
      </dgm:t>
    </dgm:pt>
    <dgm:pt modelId="{9262AD46-D97A-464C-908F-75A4AB763E1F}" type="sibTrans" cxnId="{359F4056-1962-423C-8C88-D466B63C6054}">
      <dgm:prSet/>
      <dgm:spPr/>
      <dgm:t>
        <a:bodyPr/>
        <a:lstStyle/>
        <a:p>
          <a:endParaRPr lang="en-US"/>
        </a:p>
      </dgm:t>
    </dgm:pt>
    <dgm:pt modelId="{9FB5E846-D780-49E2-8C6D-D9F3AD4D9582}">
      <dgm:prSet/>
      <dgm:spPr/>
      <dgm:t>
        <a:bodyPr/>
        <a:lstStyle/>
        <a:p>
          <a:r>
            <a:rPr lang="mi-NZ"/>
            <a:t>Managing risk</a:t>
          </a:r>
          <a:endParaRPr lang="en-US"/>
        </a:p>
      </dgm:t>
    </dgm:pt>
    <dgm:pt modelId="{81168372-A559-460A-B3D8-23E26C737CF1}" type="parTrans" cxnId="{81AC09B9-22C3-4F37-A68D-1DD28F5792D9}">
      <dgm:prSet/>
      <dgm:spPr/>
      <dgm:t>
        <a:bodyPr/>
        <a:lstStyle/>
        <a:p>
          <a:endParaRPr lang="en-US"/>
        </a:p>
      </dgm:t>
    </dgm:pt>
    <dgm:pt modelId="{CEE39976-3442-4419-947C-FEAB1FC81D55}" type="sibTrans" cxnId="{81AC09B9-22C3-4F37-A68D-1DD28F5792D9}">
      <dgm:prSet/>
      <dgm:spPr/>
      <dgm:t>
        <a:bodyPr/>
        <a:lstStyle/>
        <a:p>
          <a:endParaRPr lang="en-US"/>
        </a:p>
      </dgm:t>
    </dgm:pt>
    <dgm:pt modelId="{CA229B1A-1795-42B5-B1B0-C04227B81DA0}">
      <dgm:prSet/>
      <dgm:spPr/>
      <dgm:t>
        <a:bodyPr/>
        <a:lstStyle/>
        <a:p>
          <a:r>
            <a:rPr lang="mi-NZ"/>
            <a:t>Managing feelings</a:t>
          </a:r>
          <a:endParaRPr lang="en-US"/>
        </a:p>
      </dgm:t>
    </dgm:pt>
    <dgm:pt modelId="{551C1C1F-0992-4A8B-B195-408542CF1EB1}" type="parTrans" cxnId="{80B3E1EE-A834-4B71-B4CD-6C8BA78DB533}">
      <dgm:prSet/>
      <dgm:spPr/>
      <dgm:t>
        <a:bodyPr/>
        <a:lstStyle/>
        <a:p>
          <a:endParaRPr lang="en-US"/>
        </a:p>
      </dgm:t>
    </dgm:pt>
    <dgm:pt modelId="{9971089B-D687-4183-B903-37AB766DD992}" type="sibTrans" cxnId="{80B3E1EE-A834-4B71-B4CD-6C8BA78DB533}">
      <dgm:prSet/>
      <dgm:spPr/>
      <dgm:t>
        <a:bodyPr/>
        <a:lstStyle/>
        <a:p>
          <a:endParaRPr lang="en-US"/>
        </a:p>
      </dgm:t>
    </dgm:pt>
    <dgm:pt modelId="{9046E110-0437-4726-A256-E94956D31072}">
      <dgm:prSet/>
      <dgm:spPr/>
      <dgm:t>
        <a:bodyPr/>
        <a:lstStyle/>
        <a:p>
          <a:r>
            <a:rPr lang="mi-NZ"/>
            <a:t>Communication skills</a:t>
          </a:r>
          <a:endParaRPr lang="en-US"/>
        </a:p>
      </dgm:t>
    </dgm:pt>
    <dgm:pt modelId="{69F54F9A-4DC7-4029-BF9C-CC7334C3E5D1}" type="parTrans" cxnId="{01F61F41-C768-48DA-B547-84FB2EB706A3}">
      <dgm:prSet/>
      <dgm:spPr/>
      <dgm:t>
        <a:bodyPr/>
        <a:lstStyle/>
        <a:p>
          <a:endParaRPr lang="en-US"/>
        </a:p>
      </dgm:t>
    </dgm:pt>
    <dgm:pt modelId="{F4EDAB6E-FF64-4166-9C1F-EB26800520AE}" type="sibTrans" cxnId="{01F61F41-C768-48DA-B547-84FB2EB706A3}">
      <dgm:prSet/>
      <dgm:spPr/>
      <dgm:t>
        <a:bodyPr/>
        <a:lstStyle/>
        <a:p>
          <a:endParaRPr lang="en-US"/>
        </a:p>
      </dgm:t>
    </dgm:pt>
    <dgm:pt modelId="{44AEA2E2-05D0-477A-80B5-7A4CBBF90981}">
      <dgm:prSet/>
      <dgm:spPr/>
      <dgm:t>
        <a:bodyPr/>
        <a:lstStyle/>
        <a:p>
          <a:r>
            <a:rPr lang="mi-NZ"/>
            <a:t>Resilience</a:t>
          </a:r>
          <a:endParaRPr lang="en-US"/>
        </a:p>
      </dgm:t>
    </dgm:pt>
    <dgm:pt modelId="{B1DF43C6-A1E0-4565-9D74-A5C4BCC56F69}" type="parTrans" cxnId="{5AC2CE3A-41DE-4E7B-9B56-B61E40306B26}">
      <dgm:prSet/>
      <dgm:spPr/>
      <dgm:t>
        <a:bodyPr/>
        <a:lstStyle/>
        <a:p>
          <a:endParaRPr lang="en-US"/>
        </a:p>
      </dgm:t>
    </dgm:pt>
    <dgm:pt modelId="{C88FA2C3-8FE0-4E44-8BCC-252BB28078DC}" type="sibTrans" cxnId="{5AC2CE3A-41DE-4E7B-9B56-B61E40306B26}">
      <dgm:prSet/>
      <dgm:spPr/>
      <dgm:t>
        <a:bodyPr/>
        <a:lstStyle/>
        <a:p>
          <a:endParaRPr lang="en-US"/>
        </a:p>
      </dgm:t>
    </dgm:pt>
    <dgm:pt modelId="{D406CF84-400E-473E-8922-331F6AEC8B67}">
      <dgm:prSet/>
      <dgm:spPr/>
      <dgm:t>
        <a:bodyPr/>
        <a:lstStyle/>
        <a:p>
          <a:r>
            <a:rPr lang="mi-NZ"/>
            <a:t>Planning and time management</a:t>
          </a:r>
          <a:endParaRPr lang="en-US"/>
        </a:p>
      </dgm:t>
    </dgm:pt>
    <dgm:pt modelId="{AE34CC76-1B38-4B77-ABBC-CCE1480EC7DD}" type="parTrans" cxnId="{F834F8E1-CE3A-4E33-88FF-E6594AEDD2E9}">
      <dgm:prSet/>
      <dgm:spPr/>
      <dgm:t>
        <a:bodyPr/>
        <a:lstStyle/>
        <a:p>
          <a:endParaRPr lang="en-US"/>
        </a:p>
      </dgm:t>
    </dgm:pt>
    <dgm:pt modelId="{86082552-F08D-40F9-92F8-0CEE282DB758}" type="sibTrans" cxnId="{F834F8E1-CE3A-4E33-88FF-E6594AEDD2E9}">
      <dgm:prSet/>
      <dgm:spPr/>
      <dgm:t>
        <a:bodyPr/>
        <a:lstStyle/>
        <a:p>
          <a:endParaRPr lang="en-US"/>
        </a:p>
      </dgm:t>
    </dgm:pt>
    <dgm:pt modelId="{9201B594-9EA0-49C5-BD05-2CB8E2A39B41}">
      <dgm:prSet/>
      <dgm:spPr/>
      <dgm:t>
        <a:bodyPr/>
        <a:lstStyle/>
        <a:p>
          <a:r>
            <a:rPr lang="mi-NZ"/>
            <a:t>Reliability</a:t>
          </a:r>
          <a:endParaRPr lang="en-US"/>
        </a:p>
      </dgm:t>
    </dgm:pt>
    <dgm:pt modelId="{21BFB23C-84E3-490E-B504-CBE935F7F23B}" type="parTrans" cxnId="{64D74A90-061E-402F-876F-0B8929B15AB2}">
      <dgm:prSet/>
      <dgm:spPr/>
      <dgm:t>
        <a:bodyPr/>
        <a:lstStyle/>
        <a:p>
          <a:endParaRPr lang="en-US"/>
        </a:p>
      </dgm:t>
    </dgm:pt>
    <dgm:pt modelId="{81CCA48C-27AA-44C3-967F-00CF3792E9EA}" type="sibTrans" cxnId="{64D74A90-061E-402F-876F-0B8929B15AB2}">
      <dgm:prSet/>
      <dgm:spPr/>
      <dgm:t>
        <a:bodyPr/>
        <a:lstStyle/>
        <a:p>
          <a:endParaRPr lang="en-US"/>
        </a:p>
      </dgm:t>
    </dgm:pt>
    <dgm:pt modelId="{37D7D722-0ECA-4E28-85DF-C7ADCE34805F}" type="pres">
      <dgm:prSet presAssocID="{AE56FFF7-0144-4CB1-906A-63919CF38048}" presName="linear" presStyleCnt="0">
        <dgm:presLayoutVars>
          <dgm:animLvl val="lvl"/>
          <dgm:resizeHandles val="exact"/>
        </dgm:presLayoutVars>
      </dgm:prSet>
      <dgm:spPr/>
    </dgm:pt>
    <dgm:pt modelId="{7A24F4F3-58AE-41E0-A65D-C0079ED1B451}" type="pres">
      <dgm:prSet presAssocID="{D9268B42-0880-416D-98AC-E4ED7D5192E4}" presName="parentText" presStyleLbl="node1" presStyleIdx="0" presStyleCnt="8">
        <dgm:presLayoutVars>
          <dgm:chMax val="0"/>
          <dgm:bulletEnabled val="1"/>
        </dgm:presLayoutVars>
      </dgm:prSet>
      <dgm:spPr/>
    </dgm:pt>
    <dgm:pt modelId="{4DEDD487-C68B-49F5-ADD6-841F0E701BFC}" type="pres">
      <dgm:prSet presAssocID="{6B0B4569-5BC4-48E9-A6AB-7B9ADFF19D9E}" presName="spacer" presStyleCnt="0"/>
      <dgm:spPr/>
    </dgm:pt>
    <dgm:pt modelId="{563661E1-E8D5-4122-A7DC-661C3AF81D57}" type="pres">
      <dgm:prSet presAssocID="{C91A538A-118C-486A-9796-0DE06ED41AAC}" presName="parentText" presStyleLbl="node1" presStyleIdx="1" presStyleCnt="8">
        <dgm:presLayoutVars>
          <dgm:chMax val="0"/>
          <dgm:bulletEnabled val="1"/>
        </dgm:presLayoutVars>
      </dgm:prSet>
      <dgm:spPr/>
    </dgm:pt>
    <dgm:pt modelId="{F5FA2435-E000-470C-A6E6-0B8A11D449B5}" type="pres">
      <dgm:prSet presAssocID="{9262AD46-D97A-464C-908F-75A4AB763E1F}" presName="spacer" presStyleCnt="0"/>
      <dgm:spPr/>
    </dgm:pt>
    <dgm:pt modelId="{DDD00047-3E27-4850-A823-9CFAE4C63ED5}" type="pres">
      <dgm:prSet presAssocID="{9FB5E846-D780-49E2-8C6D-D9F3AD4D9582}" presName="parentText" presStyleLbl="node1" presStyleIdx="2" presStyleCnt="8">
        <dgm:presLayoutVars>
          <dgm:chMax val="0"/>
          <dgm:bulletEnabled val="1"/>
        </dgm:presLayoutVars>
      </dgm:prSet>
      <dgm:spPr/>
    </dgm:pt>
    <dgm:pt modelId="{CC5DAC89-C222-48DB-9417-82C9E75C1FDC}" type="pres">
      <dgm:prSet presAssocID="{CEE39976-3442-4419-947C-FEAB1FC81D55}" presName="spacer" presStyleCnt="0"/>
      <dgm:spPr/>
    </dgm:pt>
    <dgm:pt modelId="{97755CEA-5DB7-4262-9771-F052253DFDC3}" type="pres">
      <dgm:prSet presAssocID="{CA229B1A-1795-42B5-B1B0-C04227B81DA0}" presName="parentText" presStyleLbl="node1" presStyleIdx="3" presStyleCnt="8">
        <dgm:presLayoutVars>
          <dgm:chMax val="0"/>
          <dgm:bulletEnabled val="1"/>
        </dgm:presLayoutVars>
      </dgm:prSet>
      <dgm:spPr/>
    </dgm:pt>
    <dgm:pt modelId="{744DC5FF-6828-413D-BF77-8020153A26BC}" type="pres">
      <dgm:prSet presAssocID="{9971089B-D687-4183-B903-37AB766DD992}" presName="spacer" presStyleCnt="0"/>
      <dgm:spPr/>
    </dgm:pt>
    <dgm:pt modelId="{CEF6CF60-69F4-4A22-965E-27EF7509D038}" type="pres">
      <dgm:prSet presAssocID="{9046E110-0437-4726-A256-E94956D31072}" presName="parentText" presStyleLbl="node1" presStyleIdx="4" presStyleCnt="8">
        <dgm:presLayoutVars>
          <dgm:chMax val="0"/>
          <dgm:bulletEnabled val="1"/>
        </dgm:presLayoutVars>
      </dgm:prSet>
      <dgm:spPr/>
    </dgm:pt>
    <dgm:pt modelId="{D361B650-D137-4891-AD81-2102F832F3F5}" type="pres">
      <dgm:prSet presAssocID="{F4EDAB6E-FF64-4166-9C1F-EB26800520AE}" presName="spacer" presStyleCnt="0"/>
      <dgm:spPr/>
    </dgm:pt>
    <dgm:pt modelId="{99E5C06A-D9BC-4058-9561-06B01178A9E9}" type="pres">
      <dgm:prSet presAssocID="{44AEA2E2-05D0-477A-80B5-7A4CBBF90981}" presName="parentText" presStyleLbl="node1" presStyleIdx="5" presStyleCnt="8">
        <dgm:presLayoutVars>
          <dgm:chMax val="0"/>
          <dgm:bulletEnabled val="1"/>
        </dgm:presLayoutVars>
      </dgm:prSet>
      <dgm:spPr/>
    </dgm:pt>
    <dgm:pt modelId="{8B6820F8-4722-4A9C-9E55-C3D5795A3F95}" type="pres">
      <dgm:prSet presAssocID="{C88FA2C3-8FE0-4E44-8BCC-252BB28078DC}" presName="spacer" presStyleCnt="0"/>
      <dgm:spPr/>
    </dgm:pt>
    <dgm:pt modelId="{A1917EAD-0054-4EF8-9040-1E0E8BEDFE4F}" type="pres">
      <dgm:prSet presAssocID="{D406CF84-400E-473E-8922-331F6AEC8B67}" presName="parentText" presStyleLbl="node1" presStyleIdx="6" presStyleCnt="8">
        <dgm:presLayoutVars>
          <dgm:chMax val="0"/>
          <dgm:bulletEnabled val="1"/>
        </dgm:presLayoutVars>
      </dgm:prSet>
      <dgm:spPr/>
    </dgm:pt>
    <dgm:pt modelId="{01929095-34B4-48A6-B88B-F37C51CE7287}" type="pres">
      <dgm:prSet presAssocID="{86082552-F08D-40F9-92F8-0CEE282DB758}" presName="spacer" presStyleCnt="0"/>
      <dgm:spPr/>
    </dgm:pt>
    <dgm:pt modelId="{576314E9-896E-4423-9956-1C747C4305CD}" type="pres">
      <dgm:prSet presAssocID="{9201B594-9EA0-49C5-BD05-2CB8E2A39B41}" presName="parentText" presStyleLbl="node1" presStyleIdx="7" presStyleCnt="8">
        <dgm:presLayoutVars>
          <dgm:chMax val="0"/>
          <dgm:bulletEnabled val="1"/>
        </dgm:presLayoutVars>
      </dgm:prSet>
      <dgm:spPr/>
    </dgm:pt>
  </dgm:ptLst>
  <dgm:cxnLst>
    <dgm:cxn modelId="{52AF821A-AAA0-45E8-83E8-CCE1171B8424}" srcId="{AE56FFF7-0144-4CB1-906A-63919CF38048}" destId="{D9268B42-0880-416D-98AC-E4ED7D5192E4}" srcOrd="0" destOrd="0" parTransId="{3F08574A-5DC1-4726-AD41-192AF8DFBA56}" sibTransId="{6B0B4569-5BC4-48E9-A6AB-7B9ADFF19D9E}"/>
    <dgm:cxn modelId="{5AC2CE3A-41DE-4E7B-9B56-B61E40306B26}" srcId="{AE56FFF7-0144-4CB1-906A-63919CF38048}" destId="{44AEA2E2-05D0-477A-80B5-7A4CBBF90981}" srcOrd="5" destOrd="0" parTransId="{B1DF43C6-A1E0-4565-9D74-A5C4BCC56F69}" sibTransId="{C88FA2C3-8FE0-4E44-8BCC-252BB28078DC}"/>
    <dgm:cxn modelId="{01F61F41-C768-48DA-B547-84FB2EB706A3}" srcId="{AE56FFF7-0144-4CB1-906A-63919CF38048}" destId="{9046E110-0437-4726-A256-E94956D31072}" srcOrd="4" destOrd="0" parTransId="{69F54F9A-4DC7-4029-BF9C-CC7334C3E5D1}" sibTransId="{F4EDAB6E-FF64-4166-9C1F-EB26800520AE}"/>
    <dgm:cxn modelId="{359F4056-1962-423C-8C88-D466B63C6054}" srcId="{AE56FFF7-0144-4CB1-906A-63919CF38048}" destId="{C91A538A-118C-486A-9796-0DE06ED41AAC}" srcOrd="1" destOrd="0" parTransId="{E7B7E4A7-0E2D-4D75-9DEA-29501D7D8FB7}" sibTransId="{9262AD46-D97A-464C-908F-75A4AB763E1F}"/>
    <dgm:cxn modelId="{FCDBD256-B8E1-4A3E-9603-9974B87F5613}" type="presOf" srcId="{9046E110-0437-4726-A256-E94956D31072}" destId="{CEF6CF60-69F4-4A22-965E-27EF7509D038}" srcOrd="0" destOrd="0" presId="urn:microsoft.com/office/officeart/2005/8/layout/vList2"/>
    <dgm:cxn modelId="{B735BB79-6E0A-4937-AD86-F527B097AB6C}" type="presOf" srcId="{CA229B1A-1795-42B5-B1B0-C04227B81DA0}" destId="{97755CEA-5DB7-4262-9771-F052253DFDC3}" srcOrd="0" destOrd="0" presId="urn:microsoft.com/office/officeart/2005/8/layout/vList2"/>
    <dgm:cxn modelId="{40A4278C-D283-429F-906D-EFBFD968788B}" type="presOf" srcId="{9FB5E846-D780-49E2-8C6D-D9F3AD4D9582}" destId="{DDD00047-3E27-4850-A823-9CFAE4C63ED5}" srcOrd="0" destOrd="0" presId="urn:microsoft.com/office/officeart/2005/8/layout/vList2"/>
    <dgm:cxn modelId="{64D74A90-061E-402F-876F-0B8929B15AB2}" srcId="{AE56FFF7-0144-4CB1-906A-63919CF38048}" destId="{9201B594-9EA0-49C5-BD05-2CB8E2A39B41}" srcOrd="7" destOrd="0" parTransId="{21BFB23C-84E3-490E-B504-CBE935F7F23B}" sibTransId="{81CCA48C-27AA-44C3-967F-00CF3792E9EA}"/>
    <dgm:cxn modelId="{07787A9A-F9AA-4F4A-971B-2BFD3B63AFF7}" type="presOf" srcId="{44AEA2E2-05D0-477A-80B5-7A4CBBF90981}" destId="{99E5C06A-D9BC-4058-9561-06B01178A9E9}" srcOrd="0" destOrd="0" presId="urn:microsoft.com/office/officeart/2005/8/layout/vList2"/>
    <dgm:cxn modelId="{A5D437A8-900B-48CB-A0B5-AF50CAA1D82B}" type="presOf" srcId="{C91A538A-118C-486A-9796-0DE06ED41AAC}" destId="{563661E1-E8D5-4122-A7DC-661C3AF81D57}" srcOrd="0" destOrd="0" presId="urn:microsoft.com/office/officeart/2005/8/layout/vList2"/>
    <dgm:cxn modelId="{81AC09B9-22C3-4F37-A68D-1DD28F5792D9}" srcId="{AE56FFF7-0144-4CB1-906A-63919CF38048}" destId="{9FB5E846-D780-49E2-8C6D-D9F3AD4D9582}" srcOrd="2" destOrd="0" parTransId="{81168372-A559-460A-B3D8-23E26C737CF1}" sibTransId="{CEE39976-3442-4419-947C-FEAB1FC81D55}"/>
    <dgm:cxn modelId="{FFE242BA-D86A-4228-855A-826E64A83DC5}" type="presOf" srcId="{9201B594-9EA0-49C5-BD05-2CB8E2A39B41}" destId="{576314E9-896E-4423-9956-1C747C4305CD}" srcOrd="0" destOrd="0" presId="urn:microsoft.com/office/officeart/2005/8/layout/vList2"/>
    <dgm:cxn modelId="{9B5029C4-89F1-422F-B4BE-0DF5AEB25632}" type="presOf" srcId="{D406CF84-400E-473E-8922-331F6AEC8B67}" destId="{A1917EAD-0054-4EF8-9040-1E0E8BEDFE4F}" srcOrd="0" destOrd="0" presId="urn:microsoft.com/office/officeart/2005/8/layout/vList2"/>
    <dgm:cxn modelId="{74F5EEC8-EC24-41CD-B516-DED5E8A3EFA2}" type="presOf" srcId="{AE56FFF7-0144-4CB1-906A-63919CF38048}" destId="{37D7D722-0ECA-4E28-85DF-C7ADCE34805F}" srcOrd="0" destOrd="0" presId="urn:microsoft.com/office/officeart/2005/8/layout/vList2"/>
    <dgm:cxn modelId="{27CB64C9-772A-49E6-B682-D3AE57964E6E}" type="presOf" srcId="{D9268B42-0880-416D-98AC-E4ED7D5192E4}" destId="{7A24F4F3-58AE-41E0-A65D-C0079ED1B451}" srcOrd="0" destOrd="0" presId="urn:microsoft.com/office/officeart/2005/8/layout/vList2"/>
    <dgm:cxn modelId="{F834F8E1-CE3A-4E33-88FF-E6594AEDD2E9}" srcId="{AE56FFF7-0144-4CB1-906A-63919CF38048}" destId="{D406CF84-400E-473E-8922-331F6AEC8B67}" srcOrd="6" destOrd="0" parTransId="{AE34CC76-1B38-4B77-ABBC-CCE1480EC7DD}" sibTransId="{86082552-F08D-40F9-92F8-0CEE282DB758}"/>
    <dgm:cxn modelId="{80B3E1EE-A834-4B71-B4CD-6C8BA78DB533}" srcId="{AE56FFF7-0144-4CB1-906A-63919CF38048}" destId="{CA229B1A-1795-42B5-B1B0-C04227B81DA0}" srcOrd="3" destOrd="0" parTransId="{551C1C1F-0992-4A8B-B195-408542CF1EB1}" sibTransId="{9971089B-D687-4183-B903-37AB766DD992}"/>
    <dgm:cxn modelId="{EA52ACB4-B55E-4D77-A5C5-2BB390EC3CFC}" type="presParOf" srcId="{37D7D722-0ECA-4E28-85DF-C7ADCE34805F}" destId="{7A24F4F3-58AE-41E0-A65D-C0079ED1B451}" srcOrd="0" destOrd="0" presId="urn:microsoft.com/office/officeart/2005/8/layout/vList2"/>
    <dgm:cxn modelId="{6F06636F-1231-42E2-BE3C-44F7A0D87C4D}" type="presParOf" srcId="{37D7D722-0ECA-4E28-85DF-C7ADCE34805F}" destId="{4DEDD487-C68B-49F5-ADD6-841F0E701BFC}" srcOrd="1" destOrd="0" presId="urn:microsoft.com/office/officeart/2005/8/layout/vList2"/>
    <dgm:cxn modelId="{33B45543-0617-4DAC-9030-49513BBA6BA8}" type="presParOf" srcId="{37D7D722-0ECA-4E28-85DF-C7ADCE34805F}" destId="{563661E1-E8D5-4122-A7DC-661C3AF81D57}" srcOrd="2" destOrd="0" presId="urn:microsoft.com/office/officeart/2005/8/layout/vList2"/>
    <dgm:cxn modelId="{0803DA74-74C1-4B80-8D54-0C4DB9830384}" type="presParOf" srcId="{37D7D722-0ECA-4E28-85DF-C7ADCE34805F}" destId="{F5FA2435-E000-470C-A6E6-0B8A11D449B5}" srcOrd="3" destOrd="0" presId="urn:microsoft.com/office/officeart/2005/8/layout/vList2"/>
    <dgm:cxn modelId="{B300F467-6D27-448F-9691-A8A5CA5A3219}" type="presParOf" srcId="{37D7D722-0ECA-4E28-85DF-C7ADCE34805F}" destId="{DDD00047-3E27-4850-A823-9CFAE4C63ED5}" srcOrd="4" destOrd="0" presId="urn:microsoft.com/office/officeart/2005/8/layout/vList2"/>
    <dgm:cxn modelId="{D94027C5-A9CD-4024-8D1E-3C64FB7C0571}" type="presParOf" srcId="{37D7D722-0ECA-4E28-85DF-C7ADCE34805F}" destId="{CC5DAC89-C222-48DB-9417-82C9E75C1FDC}" srcOrd="5" destOrd="0" presId="urn:microsoft.com/office/officeart/2005/8/layout/vList2"/>
    <dgm:cxn modelId="{DCB52DE2-DB70-4172-A281-989A18ADF878}" type="presParOf" srcId="{37D7D722-0ECA-4E28-85DF-C7ADCE34805F}" destId="{97755CEA-5DB7-4262-9771-F052253DFDC3}" srcOrd="6" destOrd="0" presId="urn:microsoft.com/office/officeart/2005/8/layout/vList2"/>
    <dgm:cxn modelId="{03118FB5-D5DD-431F-B4CB-5D0AF2131640}" type="presParOf" srcId="{37D7D722-0ECA-4E28-85DF-C7ADCE34805F}" destId="{744DC5FF-6828-413D-BF77-8020153A26BC}" srcOrd="7" destOrd="0" presId="urn:microsoft.com/office/officeart/2005/8/layout/vList2"/>
    <dgm:cxn modelId="{5D0C29F3-7999-41D8-A361-0D46FE11EF5C}" type="presParOf" srcId="{37D7D722-0ECA-4E28-85DF-C7ADCE34805F}" destId="{CEF6CF60-69F4-4A22-965E-27EF7509D038}" srcOrd="8" destOrd="0" presId="urn:microsoft.com/office/officeart/2005/8/layout/vList2"/>
    <dgm:cxn modelId="{82233ADB-B2EF-44A4-A1DF-4BBFCE646245}" type="presParOf" srcId="{37D7D722-0ECA-4E28-85DF-C7ADCE34805F}" destId="{D361B650-D137-4891-AD81-2102F832F3F5}" srcOrd="9" destOrd="0" presId="urn:microsoft.com/office/officeart/2005/8/layout/vList2"/>
    <dgm:cxn modelId="{7722A26E-07BA-4764-A21B-2FBD7EEE1EAE}" type="presParOf" srcId="{37D7D722-0ECA-4E28-85DF-C7ADCE34805F}" destId="{99E5C06A-D9BC-4058-9561-06B01178A9E9}" srcOrd="10" destOrd="0" presId="urn:microsoft.com/office/officeart/2005/8/layout/vList2"/>
    <dgm:cxn modelId="{EFEB4A4D-8717-45AE-A13E-C25CC1186453}" type="presParOf" srcId="{37D7D722-0ECA-4E28-85DF-C7ADCE34805F}" destId="{8B6820F8-4722-4A9C-9E55-C3D5795A3F95}" srcOrd="11" destOrd="0" presId="urn:microsoft.com/office/officeart/2005/8/layout/vList2"/>
    <dgm:cxn modelId="{8B5C9CFC-7761-4328-A0B6-F4FBEEDA15C2}" type="presParOf" srcId="{37D7D722-0ECA-4E28-85DF-C7ADCE34805F}" destId="{A1917EAD-0054-4EF8-9040-1E0E8BEDFE4F}" srcOrd="12" destOrd="0" presId="urn:microsoft.com/office/officeart/2005/8/layout/vList2"/>
    <dgm:cxn modelId="{3E917731-B745-486D-8ACE-076AFB294AF3}" type="presParOf" srcId="{37D7D722-0ECA-4E28-85DF-C7ADCE34805F}" destId="{01929095-34B4-48A6-B88B-F37C51CE7287}" srcOrd="13" destOrd="0" presId="urn:microsoft.com/office/officeart/2005/8/layout/vList2"/>
    <dgm:cxn modelId="{C5BA0A1C-4EB5-4E43-95B9-75517895F85E}" type="presParOf" srcId="{37D7D722-0ECA-4E28-85DF-C7ADCE34805F}" destId="{576314E9-896E-4423-9956-1C747C4305CD}"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6A8AB3-4511-45A6-99A9-7AA47CBC0971}" type="doc">
      <dgm:prSet loTypeId="urn:microsoft.com/office/officeart/2016/7/layout/VerticalSolidActionList" loCatId="List" qsTypeId="urn:microsoft.com/office/officeart/2005/8/quickstyle/simple1" qsCatId="simple" csTypeId="urn:microsoft.com/office/officeart/2005/8/colors/colorful2" csCatId="colorful" phldr="1"/>
      <dgm:spPr/>
      <dgm:t>
        <a:bodyPr/>
        <a:lstStyle/>
        <a:p>
          <a:endParaRPr lang="en-US"/>
        </a:p>
      </dgm:t>
    </dgm:pt>
    <dgm:pt modelId="{F411C9BA-B959-4FEE-90D9-06D78804922E}">
      <dgm:prSet/>
      <dgm:spPr/>
      <dgm:t>
        <a:bodyPr/>
        <a:lstStyle/>
        <a:p>
          <a:r>
            <a:rPr lang="en-US" dirty="0"/>
            <a:t>Meet new people</a:t>
          </a:r>
        </a:p>
      </dgm:t>
    </dgm:pt>
    <dgm:pt modelId="{22E212A7-8D9D-448E-A6FD-D9FBDB231E03}" type="parTrans" cxnId="{0D549A13-7BE0-47A9-9000-B273F386D1DF}">
      <dgm:prSet/>
      <dgm:spPr/>
      <dgm:t>
        <a:bodyPr/>
        <a:lstStyle/>
        <a:p>
          <a:endParaRPr lang="en-US"/>
        </a:p>
      </dgm:t>
    </dgm:pt>
    <dgm:pt modelId="{FF6E89F9-D592-4BFF-B789-74CC46595637}" type="sibTrans" cxnId="{0D549A13-7BE0-47A9-9000-B273F386D1DF}">
      <dgm:prSet/>
      <dgm:spPr/>
      <dgm:t>
        <a:bodyPr/>
        <a:lstStyle/>
        <a:p>
          <a:endParaRPr lang="en-US"/>
        </a:p>
      </dgm:t>
    </dgm:pt>
    <dgm:pt modelId="{87CDB081-D6D2-41D7-9FB0-49E2A5971042}">
      <dgm:prSet/>
      <dgm:spPr/>
      <dgm:t>
        <a:bodyPr/>
        <a:lstStyle/>
        <a:p>
          <a:r>
            <a:rPr lang="en-US"/>
            <a:t>Learn</a:t>
          </a:r>
        </a:p>
      </dgm:t>
    </dgm:pt>
    <dgm:pt modelId="{04CA881F-3C08-4D40-91C2-EB1203EAF390}" type="parTrans" cxnId="{46C91F3F-5437-48A3-9729-31E8EE606915}">
      <dgm:prSet/>
      <dgm:spPr/>
      <dgm:t>
        <a:bodyPr/>
        <a:lstStyle/>
        <a:p>
          <a:endParaRPr lang="en-US"/>
        </a:p>
      </dgm:t>
    </dgm:pt>
    <dgm:pt modelId="{E9ED0552-8EDF-4A22-9488-061B1B164301}" type="sibTrans" cxnId="{46C91F3F-5437-48A3-9729-31E8EE606915}">
      <dgm:prSet/>
      <dgm:spPr/>
      <dgm:t>
        <a:bodyPr/>
        <a:lstStyle/>
        <a:p>
          <a:endParaRPr lang="en-US"/>
        </a:p>
      </dgm:t>
    </dgm:pt>
    <dgm:pt modelId="{2690DF8E-B395-4B72-A998-4EC2EC3BD210}">
      <dgm:prSet/>
      <dgm:spPr/>
      <dgm:t>
        <a:bodyPr/>
        <a:lstStyle/>
        <a:p>
          <a:r>
            <a:rPr lang="en-US"/>
            <a:t>Learn new skills</a:t>
          </a:r>
        </a:p>
      </dgm:t>
    </dgm:pt>
    <dgm:pt modelId="{657D688C-E192-4177-8889-A9883C737B42}" type="parTrans" cxnId="{2C8E639A-9E59-4706-9C08-5EEB7DAD4747}">
      <dgm:prSet/>
      <dgm:spPr/>
      <dgm:t>
        <a:bodyPr/>
        <a:lstStyle/>
        <a:p>
          <a:endParaRPr lang="en-US"/>
        </a:p>
      </dgm:t>
    </dgm:pt>
    <dgm:pt modelId="{95031C67-88B7-4C9E-9260-3AF6BB69B7E5}" type="sibTrans" cxnId="{2C8E639A-9E59-4706-9C08-5EEB7DAD4747}">
      <dgm:prSet/>
      <dgm:spPr/>
      <dgm:t>
        <a:bodyPr/>
        <a:lstStyle/>
        <a:p>
          <a:endParaRPr lang="en-US"/>
        </a:p>
      </dgm:t>
    </dgm:pt>
    <dgm:pt modelId="{7768ADE1-7E1F-4CFD-824A-678E7C3B604A}">
      <dgm:prSet/>
      <dgm:spPr/>
      <dgm:t>
        <a:bodyPr/>
        <a:lstStyle/>
        <a:p>
          <a:r>
            <a:rPr lang="en-US"/>
            <a:t>Try</a:t>
          </a:r>
        </a:p>
      </dgm:t>
    </dgm:pt>
    <dgm:pt modelId="{310710B4-B635-4489-B059-C3FB78AC6224}" type="parTrans" cxnId="{5A3C549A-BBF8-478B-996A-A3E9A31D48DB}">
      <dgm:prSet/>
      <dgm:spPr/>
      <dgm:t>
        <a:bodyPr/>
        <a:lstStyle/>
        <a:p>
          <a:endParaRPr lang="en-US"/>
        </a:p>
      </dgm:t>
    </dgm:pt>
    <dgm:pt modelId="{F518FD48-C9AE-4328-8EDB-2F88B5752231}" type="sibTrans" cxnId="{5A3C549A-BBF8-478B-996A-A3E9A31D48DB}">
      <dgm:prSet/>
      <dgm:spPr/>
      <dgm:t>
        <a:bodyPr/>
        <a:lstStyle/>
        <a:p>
          <a:endParaRPr lang="en-US"/>
        </a:p>
      </dgm:t>
    </dgm:pt>
    <dgm:pt modelId="{4D8EDED8-B177-44F3-B7FD-2BFAD297052D}">
      <dgm:prSet/>
      <dgm:spPr/>
      <dgm:t>
        <a:bodyPr/>
        <a:lstStyle/>
        <a:p>
          <a:r>
            <a:rPr lang="en-US"/>
            <a:t>Try new things</a:t>
          </a:r>
        </a:p>
      </dgm:t>
    </dgm:pt>
    <dgm:pt modelId="{F8FE7EB8-17D7-4CCD-AFE5-497037D484E2}" type="parTrans" cxnId="{DBF33DA4-EAE7-48C4-9586-5D9D59083F83}">
      <dgm:prSet/>
      <dgm:spPr/>
      <dgm:t>
        <a:bodyPr/>
        <a:lstStyle/>
        <a:p>
          <a:endParaRPr lang="en-US"/>
        </a:p>
      </dgm:t>
    </dgm:pt>
    <dgm:pt modelId="{BBD2F97B-967A-4A51-9962-D7CDCAE69C5E}" type="sibTrans" cxnId="{DBF33DA4-EAE7-48C4-9586-5D9D59083F83}">
      <dgm:prSet/>
      <dgm:spPr/>
      <dgm:t>
        <a:bodyPr/>
        <a:lstStyle/>
        <a:p>
          <a:endParaRPr lang="en-US"/>
        </a:p>
      </dgm:t>
    </dgm:pt>
    <dgm:pt modelId="{5901D6E0-1B7C-4B95-8DD7-DF1A27849924}">
      <dgm:prSet/>
      <dgm:spPr/>
      <dgm:t>
        <a:bodyPr/>
        <a:lstStyle/>
        <a:p>
          <a:r>
            <a:rPr lang="en-US"/>
            <a:t>Explore</a:t>
          </a:r>
        </a:p>
      </dgm:t>
    </dgm:pt>
    <dgm:pt modelId="{ABF671B7-4D2A-4BB0-917D-2911F7819E1A}" type="parTrans" cxnId="{0A8A598B-64F5-4D3C-B6BE-78F9390CE055}">
      <dgm:prSet/>
      <dgm:spPr/>
      <dgm:t>
        <a:bodyPr/>
        <a:lstStyle/>
        <a:p>
          <a:endParaRPr lang="en-US"/>
        </a:p>
      </dgm:t>
    </dgm:pt>
    <dgm:pt modelId="{0A9D6173-D0A5-488B-A6BD-F2DAC809F8AE}" type="sibTrans" cxnId="{0A8A598B-64F5-4D3C-B6BE-78F9390CE055}">
      <dgm:prSet/>
      <dgm:spPr/>
      <dgm:t>
        <a:bodyPr/>
        <a:lstStyle/>
        <a:p>
          <a:endParaRPr lang="en-US"/>
        </a:p>
      </dgm:t>
    </dgm:pt>
    <dgm:pt modelId="{697B0531-1C1D-413B-BB5D-ECECC909C93D}">
      <dgm:prSet/>
      <dgm:spPr/>
      <dgm:t>
        <a:bodyPr/>
        <a:lstStyle/>
        <a:p>
          <a:r>
            <a:rPr lang="en-US" dirty="0"/>
            <a:t>Explore somewhere new</a:t>
          </a:r>
        </a:p>
      </dgm:t>
    </dgm:pt>
    <dgm:pt modelId="{7F084228-7FA2-46E2-BAB7-AD953F6E6F82}" type="parTrans" cxnId="{D786ABF3-C9F8-4244-8F83-D56EB6E4BA9C}">
      <dgm:prSet/>
      <dgm:spPr/>
      <dgm:t>
        <a:bodyPr/>
        <a:lstStyle/>
        <a:p>
          <a:endParaRPr lang="en-US"/>
        </a:p>
      </dgm:t>
    </dgm:pt>
    <dgm:pt modelId="{E2EBC8CF-74F6-4965-806B-40B6043DFEC2}" type="sibTrans" cxnId="{D786ABF3-C9F8-4244-8F83-D56EB6E4BA9C}">
      <dgm:prSet/>
      <dgm:spPr/>
      <dgm:t>
        <a:bodyPr/>
        <a:lstStyle/>
        <a:p>
          <a:endParaRPr lang="en-US"/>
        </a:p>
      </dgm:t>
    </dgm:pt>
    <dgm:pt modelId="{572A3EC0-C6BB-4142-A3E9-A8F3B4FD6F84}">
      <dgm:prSet/>
      <dgm:spPr/>
      <dgm:t>
        <a:bodyPr/>
        <a:lstStyle/>
        <a:p>
          <a:r>
            <a:rPr lang="en-NZ" dirty="0"/>
            <a:t>Be</a:t>
          </a:r>
          <a:endParaRPr lang="en-US" dirty="0"/>
        </a:p>
      </dgm:t>
    </dgm:pt>
    <dgm:pt modelId="{969E7AF9-90FA-4B06-8A11-FF8C34381FE0}" type="parTrans" cxnId="{D97B55E1-A593-42DB-B56A-63AA6020E2DE}">
      <dgm:prSet/>
      <dgm:spPr/>
      <dgm:t>
        <a:bodyPr/>
        <a:lstStyle/>
        <a:p>
          <a:endParaRPr lang="en-US"/>
        </a:p>
      </dgm:t>
    </dgm:pt>
    <dgm:pt modelId="{B7101087-C9CE-48F7-875F-0A8761B6C064}" type="sibTrans" cxnId="{D97B55E1-A593-42DB-B56A-63AA6020E2DE}">
      <dgm:prSet/>
      <dgm:spPr/>
      <dgm:t>
        <a:bodyPr/>
        <a:lstStyle/>
        <a:p>
          <a:endParaRPr lang="en-US"/>
        </a:p>
      </dgm:t>
    </dgm:pt>
    <dgm:pt modelId="{3DD8C177-F55B-4871-B9D3-9214A9E29C82}">
      <dgm:prSet/>
      <dgm:spPr/>
      <dgm:t>
        <a:bodyPr/>
        <a:lstStyle/>
        <a:p>
          <a:r>
            <a:rPr lang="en-NZ" dirty="0"/>
            <a:t>Be recognised with an International Award</a:t>
          </a:r>
          <a:endParaRPr lang="en-US" dirty="0"/>
        </a:p>
      </dgm:t>
    </dgm:pt>
    <dgm:pt modelId="{F748BAA5-3D92-4E00-96C3-C42D48CA3A85}" type="parTrans" cxnId="{C25B7104-71E1-4559-A039-6E816C0CA3EF}">
      <dgm:prSet/>
      <dgm:spPr/>
      <dgm:t>
        <a:bodyPr/>
        <a:lstStyle/>
        <a:p>
          <a:endParaRPr lang="en-US"/>
        </a:p>
      </dgm:t>
    </dgm:pt>
    <dgm:pt modelId="{EF5D4A7B-7D11-41B3-A06B-18DCA6A69F12}" type="sibTrans" cxnId="{C25B7104-71E1-4559-A039-6E816C0CA3EF}">
      <dgm:prSet/>
      <dgm:spPr/>
      <dgm:t>
        <a:bodyPr/>
        <a:lstStyle/>
        <a:p>
          <a:endParaRPr lang="en-US"/>
        </a:p>
      </dgm:t>
    </dgm:pt>
    <dgm:pt modelId="{23F3DF83-23F1-4D12-B837-4F036F283171}">
      <dgm:prSet/>
      <dgm:spPr/>
      <dgm:t>
        <a:bodyPr/>
        <a:lstStyle/>
        <a:p>
          <a:r>
            <a:rPr lang="en-US" dirty="0"/>
            <a:t>Meet</a:t>
          </a:r>
        </a:p>
      </dgm:t>
    </dgm:pt>
    <dgm:pt modelId="{48542096-EC7E-4E72-A3BD-D98B5AC7E4D2}" type="parTrans" cxnId="{FB3ED651-95B9-4709-BE81-C9839C9B9EC6}">
      <dgm:prSet/>
      <dgm:spPr/>
      <dgm:t>
        <a:bodyPr/>
        <a:lstStyle/>
        <a:p>
          <a:endParaRPr lang="en-NZ"/>
        </a:p>
      </dgm:t>
    </dgm:pt>
    <dgm:pt modelId="{00FEA20C-87CC-4653-A13A-13EA194B70E5}" type="sibTrans" cxnId="{FB3ED651-95B9-4709-BE81-C9839C9B9EC6}">
      <dgm:prSet/>
      <dgm:spPr/>
      <dgm:t>
        <a:bodyPr/>
        <a:lstStyle/>
        <a:p>
          <a:endParaRPr lang="en-NZ"/>
        </a:p>
      </dgm:t>
    </dgm:pt>
    <dgm:pt modelId="{EED08A7C-D89A-42BA-A950-F8B58D317A9E}">
      <dgm:prSet/>
      <dgm:spPr/>
      <dgm:t>
        <a:bodyPr/>
        <a:lstStyle/>
        <a:p>
          <a:r>
            <a:rPr lang="en-US" dirty="0"/>
            <a:t>Skills</a:t>
          </a:r>
        </a:p>
      </dgm:t>
    </dgm:pt>
    <dgm:pt modelId="{FADA2BEE-9F06-4158-9B09-0E115A3B6ED5}" type="parTrans" cxnId="{18B2B950-C984-4A37-BA7C-C5CCA6100C2C}">
      <dgm:prSet/>
      <dgm:spPr/>
      <dgm:t>
        <a:bodyPr/>
        <a:lstStyle/>
        <a:p>
          <a:endParaRPr lang="en-NZ"/>
        </a:p>
      </dgm:t>
    </dgm:pt>
    <dgm:pt modelId="{EAA239E3-678F-4F57-AB93-5C53828814F5}" type="sibTrans" cxnId="{18B2B950-C984-4A37-BA7C-C5CCA6100C2C}">
      <dgm:prSet/>
      <dgm:spPr/>
      <dgm:t>
        <a:bodyPr/>
        <a:lstStyle/>
        <a:p>
          <a:endParaRPr lang="en-NZ"/>
        </a:p>
      </dgm:t>
    </dgm:pt>
    <dgm:pt modelId="{29E19A2C-2D5E-46C1-AB35-897D8EF4CF3D}">
      <dgm:prSet/>
      <dgm:spPr/>
      <dgm:t>
        <a:bodyPr/>
        <a:lstStyle/>
        <a:p>
          <a:r>
            <a:rPr lang="mi-NZ" dirty="0"/>
            <a:t>Skills that will aid your employability</a:t>
          </a:r>
          <a:endParaRPr lang="en-NZ" dirty="0"/>
        </a:p>
      </dgm:t>
    </dgm:pt>
    <dgm:pt modelId="{08388325-C29B-46F1-96A1-4619B53C70A8}" type="parTrans" cxnId="{FD6353F5-32CD-4089-AA1E-74B372A05F54}">
      <dgm:prSet/>
      <dgm:spPr/>
      <dgm:t>
        <a:bodyPr/>
        <a:lstStyle/>
        <a:p>
          <a:endParaRPr lang="en-NZ"/>
        </a:p>
      </dgm:t>
    </dgm:pt>
    <dgm:pt modelId="{0E46A58D-B0A6-42F5-BE5F-21132E830C47}" type="sibTrans" cxnId="{FD6353F5-32CD-4089-AA1E-74B372A05F54}">
      <dgm:prSet/>
      <dgm:spPr/>
      <dgm:t>
        <a:bodyPr/>
        <a:lstStyle/>
        <a:p>
          <a:endParaRPr lang="en-NZ"/>
        </a:p>
      </dgm:t>
    </dgm:pt>
    <dgm:pt modelId="{7C3CC69B-ED5E-400A-BB27-C7B55AC30F40}" type="pres">
      <dgm:prSet presAssocID="{BF6A8AB3-4511-45A6-99A9-7AA47CBC0971}" presName="Name0" presStyleCnt="0">
        <dgm:presLayoutVars>
          <dgm:dir/>
          <dgm:animLvl val="lvl"/>
          <dgm:resizeHandles val="exact"/>
        </dgm:presLayoutVars>
      </dgm:prSet>
      <dgm:spPr/>
    </dgm:pt>
    <dgm:pt modelId="{3893D260-5956-4055-BDF7-B6D48256BA08}" type="pres">
      <dgm:prSet presAssocID="{23F3DF83-23F1-4D12-B837-4F036F283171}" presName="linNode" presStyleCnt="0"/>
      <dgm:spPr/>
    </dgm:pt>
    <dgm:pt modelId="{B5E0B0C9-7344-4520-846F-FFEA08F6DB53}" type="pres">
      <dgm:prSet presAssocID="{23F3DF83-23F1-4D12-B837-4F036F283171}" presName="parentText" presStyleLbl="alignNode1" presStyleIdx="0" presStyleCnt="6">
        <dgm:presLayoutVars>
          <dgm:chMax val="1"/>
          <dgm:bulletEnabled/>
        </dgm:presLayoutVars>
      </dgm:prSet>
      <dgm:spPr/>
    </dgm:pt>
    <dgm:pt modelId="{0EAEE2BB-4E61-4518-B64D-2AC2B21ABBE8}" type="pres">
      <dgm:prSet presAssocID="{23F3DF83-23F1-4D12-B837-4F036F283171}" presName="descendantText" presStyleLbl="alignAccFollowNode1" presStyleIdx="0" presStyleCnt="6">
        <dgm:presLayoutVars>
          <dgm:bulletEnabled/>
        </dgm:presLayoutVars>
      </dgm:prSet>
      <dgm:spPr/>
    </dgm:pt>
    <dgm:pt modelId="{414395C3-E865-4E34-8B5B-61A3749F5C21}" type="pres">
      <dgm:prSet presAssocID="{00FEA20C-87CC-4653-A13A-13EA194B70E5}" presName="sp" presStyleCnt="0"/>
      <dgm:spPr/>
    </dgm:pt>
    <dgm:pt modelId="{8D35CDCE-AC11-4470-BC35-8E8215C920D6}" type="pres">
      <dgm:prSet presAssocID="{87CDB081-D6D2-41D7-9FB0-49E2A5971042}" presName="linNode" presStyleCnt="0"/>
      <dgm:spPr/>
    </dgm:pt>
    <dgm:pt modelId="{AE2AB05B-F9F2-42AF-8972-A9A6446DADCB}" type="pres">
      <dgm:prSet presAssocID="{87CDB081-D6D2-41D7-9FB0-49E2A5971042}" presName="parentText" presStyleLbl="alignNode1" presStyleIdx="1" presStyleCnt="6">
        <dgm:presLayoutVars>
          <dgm:chMax val="1"/>
          <dgm:bulletEnabled/>
        </dgm:presLayoutVars>
      </dgm:prSet>
      <dgm:spPr/>
    </dgm:pt>
    <dgm:pt modelId="{9B21C671-9335-42EB-B688-E7FE231AD1D4}" type="pres">
      <dgm:prSet presAssocID="{87CDB081-D6D2-41D7-9FB0-49E2A5971042}" presName="descendantText" presStyleLbl="alignAccFollowNode1" presStyleIdx="1" presStyleCnt="6">
        <dgm:presLayoutVars>
          <dgm:bulletEnabled/>
        </dgm:presLayoutVars>
      </dgm:prSet>
      <dgm:spPr/>
    </dgm:pt>
    <dgm:pt modelId="{5D66CDB4-B547-4FDA-8F54-D27891EECA08}" type="pres">
      <dgm:prSet presAssocID="{E9ED0552-8EDF-4A22-9488-061B1B164301}" presName="sp" presStyleCnt="0"/>
      <dgm:spPr/>
    </dgm:pt>
    <dgm:pt modelId="{4FAC94C8-F8D2-422F-81DF-A82A9C516D78}" type="pres">
      <dgm:prSet presAssocID="{7768ADE1-7E1F-4CFD-824A-678E7C3B604A}" presName="linNode" presStyleCnt="0"/>
      <dgm:spPr/>
    </dgm:pt>
    <dgm:pt modelId="{8456E332-4B6F-4E95-B9D9-5A6B4F63115B}" type="pres">
      <dgm:prSet presAssocID="{7768ADE1-7E1F-4CFD-824A-678E7C3B604A}" presName="parentText" presStyleLbl="alignNode1" presStyleIdx="2" presStyleCnt="6">
        <dgm:presLayoutVars>
          <dgm:chMax val="1"/>
          <dgm:bulletEnabled/>
        </dgm:presLayoutVars>
      </dgm:prSet>
      <dgm:spPr/>
    </dgm:pt>
    <dgm:pt modelId="{3E9B8E70-CF72-4262-BA69-33F03B3750B9}" type="pres">
      <dgm:prSet presAssocID="{7768ADE1-7E1F-4CFD-824A-678E7C3B604A}" presName="descendantText" presStyleLbl="alignAccFollowNode1" presStyleIdx="2" presStyleCnt="6">
        <dgm:presLayoutVars>
          <dgm:bulletEnabled/>
        </dgm:presLayoutVars>
      </dgm:prSet>
      <dgm:spPr/>
    </dgm:pt>
    <dgm:pt modelId="{AA2261E4-2E95-4732-ADE0-8095E7AD7ABC}" type="pres">
      <dgm:prSet presAssocID="{F518FD48-C9AE-4328-8EDB-2F88B5752231}" presName="sp" presStyleCnt="0"/>
      <dgm:spPr/>
    </dgm:pt>
    <dgm:pt modelId="{4542E3DA-53A1-4DB7-91AB-526FBBFD0D1E}" type="pres">
      <dgm:prSet presAssocID="{5901D6E0-1B7C-4B95-8DD7-DF1A27849924}" presName="linNode" presStyleCnt="0"/>
      <dgm:spPr/>
    </dgm:pt>
    <dgm:pt modelId="{89B9E21F-FA5C-43CE-8A62-D38D1A7D0BE0}" type="pres">
      <dgm:prSet presAssocID="{5901D6E0-1B7C-4B95-8DD7-DF1A27849924}" presName="parentText" presStyleLbl="alignNode1" presStyleIdx="3" presStyleCnt="6">
        <dgm:presLayoutVars>
          <dgm:chMax val="1"/>
          <dgm:bulletEnabled/>
        </dgm:presLayoutVars>
      </dgm:prSet>
      <dgm:spPr/>
    </dgm:pt>
    <dgm:pt modelId="{6ADBF5C5-CA76-49C9-9FE0-85CDF7684F60}" type="pres">
      <dgm:prSet presAssocID="{5901D6E0-1B7C-4B95-8DD7-DF1A27849924}" presName="descendantText" presStyleLbl="alignAccFollowNode1" presStyleIdx="3" presStyleCnt="6">
        <dgm:presLayoutVars>
          <dgm:bulletEnabled/>
        </dgm:presLayoutVars>
      </dgm:prSet>
      <dgm:spPr/>
    </dgm:pt>
    <dgm:pt modelId="{E902CB7C-7B74-44CE-88E9-AE8FDEEB5434}" type="pres">
      <dgm:prSet presAssocID="{0A9D6173-D0A5-488B-A6BD-F2DAC809F8AE}" presName="sp" presStyleCnt="0"/>
      <dgm:spPr/>
    </dgm:pt>
    <dgm:pt modelId="{B93B9D4C-E76D-4CE1-8515-29B2A54532BA}" type="pres">
      <dgm:prSet presAssocID="{EED08A7C-D89A-42BA-A950-F8B58D317A9E}" presName="linNode" presStyleCnt="0"/>
      <dgm:spPr/>
    </dgm:pt>
    <dgm:pt modelId="{DE5DEF1F-F11F-43FE-A9AF-F3D4740C8D0C}" type="pres">
      <dgm:prSet presAssocID="{EED08A7C-D89A-42BA-A950-F8B58D317A9E}" presName="parentText" presStyleLbl="alignNode1" presStyleIdx="4" presStyleCnt="6">
        <dgm:presLayoutVars>
          <dgm:chMax val="1"/>
          <dgm:bulletEnabled/>
        </dgm:presLayoutVars>
      </dgm:prSet>
      <dgm:spPr/>
    </dgm:pt>
    <dgm:pt modelId="{406159C2-AF90-42E3-A664-339823EF856F}" type="pres">
      <dgm:prSet presAssocID="{EED08A7C-D89A-42BA-A950-F8B58D317A9E}" presName="descendantText" presStyleLbl="alignAccFollowNode1" presStyleIdx="4" presStyleCnt="6">
        <dgm:presLayoutVars>
          <dgm:bulletEnabled/>
        </dgm:presLayoutVars>
      </dgm:prSet>
      <dgm:spPr/>
    </dgm:pt>
    <dgm:pt modelId="{42ED47C6-D53D-4D7A-BBCE-24CD692DC004}" type="pres">
      <dgm:prSet presAssocID="{EAA239E3-678F-4F57-AB93-5C53828814F5}" presName="sp" presStyleCnt="0"/>
      <dgm:spPr/>
    </dgm:pt>
    <dgm:pt modelId="{EB30618E-FC71-433E-BDA4-CA40847C4276}" type="pres">
      <dgm:prSet presAssocID="{572A3EC0-C6BB-4142-A3E9-A8F3B4FD6F84}" presName="linNode" presStyleCnt="0"/>
      <dgm:spPr/>
    </dgm:pt>
    <dgm:pt modelId="{B0E4F8D0-266A-4342-94AB-794F307DF080}" type="pres">
      <dgm:prSet presAssocID="{572A3EC0-C6BB-4142-A3E9-A8F3B4FD6F84}" presName="parentText" presStyleLbl="alignNode1" presStyleIdx="5" presStyleCnt="6">
        <dgm:presLayoutVars>
          <dgm:chMax val="1"/>
          <dgm:bulletEnabled/>
        </dgm:presLayoutVars>
      </dgm:prSet>
      <dgm:spPr/>
    </dgm:pt>
    <dgm:pt modelId="{F94407C3-C143-45ED-AB16-9F99E3600F9B}" type="pres">
      <dgm:prSet presAssocID="{572A3EC0-C6BB-4142-A3E9-A8F3B4FD6F84}" presName="descendantText" presStyleLbl="alignAccFollowNode1" presStyleIdx="5" presStyleCnt="6">
        <dgm:presLayoutVars>
          <dgm:bulletEnabled/>
        </dgm:presLayoutVars>
      </dgm:prSet>
      <dgm:spPr/>
    </dgm:pt>
  </dgm:ptLst>
  <dgm:cxnLst>
    <dgm:cxn modelId="{C25B7104-71E1-4559-A039-6E816C0CA3EF}" srcId="{572A3EC0-C6BB-4142-A3E9-A8F3B4FD6F84}" destId="{3DD8C177-F55B-4871-B9D3-9214A9E29C82}" srcOrd="0" destOrd="0" parTransId="{F748BAA5-3D92-4E00-96C3-C42D48CA3A85}" sibTransId="{EF5D4A7B-7D11-41B3-A06B-18DCA6A69F12}"/>
    <dgm:cxn modelId="{0D549A13-7BE0-47A9-9000-B273F386D1DF}" srcId="{23F3DF83-23F1-4D12-B837-4F036F283171}" destId="{F411C9BA-B959-4FEE-90D9-06D78804922E}" srcOrd="0" destOrd="0" parTransId="{22E212A7-8D9D-448E-A6FD-D9FBDB231E03}" sibTransId="{FF6E89F9-D592-4BFF-B789-74CC46595637}"/>
    <dgm:cxn modelId="{053DDE21-EB3F-4849-942C-989F407EBD95}" type="presOf" srcId="{697B0531-1C1D-413B-BB5D-ECECC909C93D}" destId="{6ADBF5C5-CA76-49C9-9FE0-85CDF7684F60}" srcOrd="0" destOrd="0" presId="urn:microsoft.com/office/officeart/2016/7/layout/VerticalSolidActionList"/>
    <dgm:cxn modelId="{F7FC392A-3155-46F1-B217-66DC4316D7EF}" type="presOf" srcId="{29E19A2C-2D5E-46C1-AB35-897D8EF4CF3D}" destId="{406159C2-AF90-42E3-A664-339823EF856F}" srcOrd="0" destOrd="0" presId="urn:microsoft.com/office/officeart/2016/7/layout/VerticalSolidActionList"/>
    <dgm:cxn modelId="{46C91F3F-5437-48A3-9729-31E8EE606915}" srcId="{BF6A8AB3-4511-45A6-99A9-7AA47CBC0971}" destId="{87CDB081-D6D2-41D7-9FB0-49E2A5971042}" srcOrd="1" destOrd="0" parTransId="{04CA881F-3C08-4D40-91C2-EB1203EAF390}" sibTransId="{E9ED0552-8EDF-4A22-9488-061B1B164301}"/>
    <dgm:cxn modelId="{C0C15542-27D4-4EAA-A617-B8DFA60ECDAF}" type="presOf" srcId="{7768ADE1-7E1F-4CFD-824A-678E7C3B604A}" destId="{8456E332-4B6F-4E95-B9D9-5A6B4F63115B}" srcOrd="0" destOrd="0" presId="urn:microsoft.com/office/officeart/2016/7/layout/VerticalSolidActionList"/>
    <dgm:cxn modelId="{18B2B950-C984-4A37-BA7C-C5CCA6100C2C}" srcId="{BF6A8AB3-4511-45A6-99A9-7AA47CBC0971}" destId="{EED08A7C-D89A-42BA-A950-F8B58D317A9E}" srcOrd="4" destOrd="0" parTransId="{FADA2BEE-9F06-4158-9B09-0E115A3B6ED5}" sibTransId="{EAA239E3-678F-4F57-AB93-5C53828814F5}"/>
    <dgm:cxn modelId="{FB3ED651-95B9-4709-BE81-C9839C9B9EC6}" srcId="{BF6A8AB3-4511-45A6-99A9-7AA47CBC0971}" destId="{23F3DF83-23F1-4D12-B837-4F036F283171}" srcOrd="0" destOrd="0" parTransId="{48542096-EC7E-4E72-A3BD-D98B5AC7E4D2}" sibTransId="{00FEA20C-87CC-4653-A13A-13EA194B70E5}"/>
    <dgm:cxn modelId="{D77DA172-C755-4F7E-9DF4-849877710600}" type="presOf" srcId="{5901D6E0-1B7C-4B95-8DD7-DF1A27849924}" destId="{89B9E21F-FA5C-43CE-8A62-D38D1A7D0BE0}" srcOrd="0" destOrd="0" presId="urn:microsoft.com/office/officeart/2016/7/layout/VerticalSolidActionList"/>
    <dgm:cxn modelId="{4DDBB254-918A-4F9F-8039-30161C509AD5}" type="presOf" srcId="{EED08A7C-D89A-42BA-A950-F8B58D317A9E}" destId="{DE5DEF1F-F11F-43FE-A9AF-F3D4740C8D0C}" srcOrd="0" destOrd="0" presId="urn:microsoft.com/office/officeart/2016/7/layout/VerticalSolidActionList"/>
    <dgm:cxn modelId="{0D424A57-AAD7-4C75-87FA-3E4489EADD87}" type="presOf" srcId="{4D8EDED8-B177-44F3-B7FD-2BFAD297052D}" destId="{3E9B8E70-CF72-4262-BA69-33F03B3750B9}" srcOrd="0" destOrd="0" presId="urn:microsoft.com/office/officeart/2016/7/layout/VerticalSolidActionList"/>
    <dgm:cxn modelId="{83EC6480-794F-4B74-ACDC-6F0F6B86B769}" type="presOf" srcId="{F411C9BA-B959-4FEE-90D9-06D78804922E}" destId="{0EAEE2BB-4E61-4518-B64D-2AC2B21ABBE8}" srcOrd="0" destOrd="0" presId="urn:microsoft.com/office/officeart/2016/7/layout/VerticalSolidActionList"/>
    <dgm:cxn modelId="{0A8A598B-64F5-4D3C-B6BE-78F9390CE055}" srcId="{BF6A8AB3-4511-45A6-99A9-7AA47CBC0971}" destId="{5901D6E0-1B7C-4B95-8DD7-DF1A27849924}" srcOrd="3" destOrd="0" parTransId="{ABF671B7-4D2A-4BB0-917D-2911F7819E1A}" sibTransId="{0A9D6173-D0A5-488B-A6BD-F2DAC809F8AE}"/>
    <dgm:cxn modelId="{C2F30092-9865-4237-902C-CFFE99DDE309}" type="presOf" srcId="{3DD8C177-F55B-4871-B9D3-9214A9E29C82}" destId="{F94407C3-C143-45ED-AB16-9F99E3600F9B}" srcOrd="0" destOrd="0" presId="urn:microsoft.com/office/officeart/2016/7/layout/VerticalSolidActionList"/>
    <dgm:cxn modelId="{3E2E4297-3468-40DE-BD69-DEEC8C036079}" type="presOf" srcId="{23F3DF83-23F1-4D12-B837-4F036F283171}" destId="{B5E0B0C9-7344-4520-846F-FFEA08F6DB53}" srcOrd="0" destOrd="0" presId="urn:microsoft.com/office/officeart/2016/7/layout/VerticalSolidActionList"/>
    <dgm:cxn modelId="{2C8E639A-9E59-4706-9C08-5EEB7DAD4747}" srcId="{87CDB081-D6D2-41D7-9FB0-49E2A5971042}" destId="{2690DF8E-B395-4B72-A998-4EC2EC3BD210}" srcOrd="0" destOrd="0" parTransId="{657D688C-E192-4177-8889-A9883C737B42}" sibTransId="{95031C67-88B7-4C9E-9260-3AF6BB69B7E5}"/>
    <dgm:cxn modelId="{5A3C549A-BBF8-478B-996A-A3E9A31D48DB}" srcId="{BF6A8AB3-4511-45A6-99A9-7AA47CBC0971}" destId="{7768ADE1-7E1F-4CFD-824A-678E7C3B604A}" srcOrd="2" destOrd="0" parTransId="{310710B4-B635-4489-B059-C3FB78AC6224}" sibTransId="{F518FD48-C9AE-4328-8EDB-2F88B5752231}"/>
    <dgm:cxn modelId="{DBF33DA4-EAE7-48C4-9586-5D9D59083F83}" srcId="{7768ADE1-7E1F-4CFD-824A-678E7C3B604A}" destId="{4D8EDED8-B177-44F3-B7FD-2BFAD297052D}" srcOrd="0" destOrd="0" parTransId="{F8FE7EB8-17D7-4CCD-AFE5-497037D484E2}" sibTransId="{BBD2F97B-967A-4A51-9962-D7CDCAE69C5E}"/>
    <dgm:cxn modelId="{98AD2EC5-EA20-4F10-AD57-4DFD3AACFC07}" type="presOf" srcId="{572A3EC0-C6BB-4142-A3E9-A8F3B4FD6F84}" destId="{B0E4F8D0-266A-4342-94AB-794F307DF080}" srcOrd="0" destOrd="0" presId="urn:microsoft.com/office/officeart/2016/7/layout/VerticalSolidActionList"/>
    <dgm:cxn modelId="{105762D2-3D3D-4253-AAFC-BE8E9BAAC179}" type="presOf" srcId="{BF6A8AB3-4511-45A6-99A9-7AA47CBC0971}" destId="{7C3CC69B-ED5E-400A-BB27-C7B55AC30F40}" srcOrd="0" destOrd="0" presId="urn:microsoft.com/office/officeart/2016/7/layout/VerticalSolidActionList"/>
    <dgm:cxn modelId="{D97B55E1-A593-42DB-B56A-63AA6020E2DE}" srcId="{BF6A8AB3-4511-45A6-99A9-7AA47CBC0971}" destId="{572A3EC0-C6BB-4142-A3E9-A8F3B4FD6F84}" srcOrd="5" destOrd="0" parTransId="{969E7AF9-90FA-4B06-8A11-FF8C34381FE0}" sibTransId="{B7101087-C9CE-48F7-875F-0A8761B6C064}"/>
    <dgm:cxn modelId="{6BBE12E6-1520-41CB-9253-A15827921F49}" type="presOf" srcId="{2690DF8E-B395-4B72-A998-4EC2EC3BD210}" destId="{9B21C671-9335-42EB-B688-E7FE231AD1D4}" srcOrd="0" destOrd="0" presId="urn:microsoft.com/office/officeart/2016/7/layout/VerticalSolidActionList"/>
    <dgm:cxn modelId="{8F6B2AEF-BAE6-4D17-8A29-8A8EDFD06410}" type="presOf" srcId="{87CDB081-D6D2-41D7-9FB0-49E2A5971042}" destId="{AE2AB05B-F9F2-42AF-8972-A9A6446DADCB}" srcOrd="0" destOrd="0" presId="urn:microsoft.com/office/officeart/2016/7/layout/VerticalSolidActionList"/>
    <dgm:cxn modelId="{D786ABF3-C9F8-4244-8F83-D56EB6E4BA9C}" srcId="{5901D6E0-1B7C-4B95-8DD7-DF1A27849924}" destId="{697B0531-1C1D-413B-BB5D-ECECC909C93D}" srcOrd="0" destOrd="0" parTransId="{7F084228-7FA2-46E2-BAB7-AD953F6E6F82}" sibTransId="{E2EBC8CF-74F6-4965-806B-40B6043DFEC2}"/>
    <dgm:cxn modelId="{FD6353F5-32CD-4089-AA1E-74B372A05F54}" srcId="{EED08A7C-D89A-42BA-A950-F8B58D317A9E}" destId="{29E19A2C-2D5E-46C1-AB35-897D8EF4CF3D}" srcOrd="0" destOrd="0" parTransId="{08388325-C29B-46F1-96A1-4619B53C70A8}" sibTransId="{0E46A58D-B0A6-42F5-BE5F-21132E830C47}"/>
    <dgm:cxn modelId="{B683F3AC-24BB-4A7F-ABE3-98EF23EC329B}" type="presParOf" srcId="{7C3CC69B-ED5E-400A-BB27-C7B55AC30F40}" destId="{3893D260-5956-4055-BDF7-B6D48256BA08}" srcOrd="0" destOrd="0" presId="urn:microsoft.com/office/officeart/2016/7/layout/VerticalSolidActionList"/>
    <dgm:cxn modelId="{10F8B6E9-F8AE-4587-8720-C1406CC8E304}" type="presParOf" srcId="{3893D260-5956-4055-BDF7-B6D48256BA08}" destId="{B5E0B0C9-7344-4520-846F-FFEA08F6DB53}" srcOrd="0" destOrd="0" presId="urn:microsoft.com/office/officeart/2016/7/layout/VerticalSolidActionList"/>
    <dgm:cxn modelId="{711B9C6D-3324-4100-8EB3-5237629CE22B}" type="presParOf" srcId="{3893D260-5956-4055-BDF7-B6D48256BA08}" destId="{0EAEE2BB-4E61-4518-B64D-2AC2B21ABBE8}" srcOrd="1" destOrd="0" presId="urn:microsoft.com/office/officeart/2016/7/layout/VerticalSolidActionList"/>
    <dgm:cxn modelId="{84487558-B790-4E8C-839C-63AE5C3A64A2}" type="presParOf" srcId="{7C3CC69B-ED5E-400A-BB27-C7B55AC30F40}" destId="{414395C3-E865-4E34-8B5B-61A3749F5C21}" srcOrd="1" destOrd="0" presId="urn:microsoft.com/office/officeart/2016/7/layout/VerticalSolidActionList"/>
    <dgm:cxn modelId="{751899F0-B992-426B-ABAD-AE07AABF40E1}" type="presParOf" srcId="{7C3CC69B-ED5E-400A-BB27-C7B55AC30F40}" destId="{8D35CDCE-AC11-4470-BC35-8E8215C920D6}" srcOrd="2" destOrd="0" presId="urn:microsoft.com/office/officeart/2016/7/layout/VerticalSolidActionList"/>
    <dgm:cxn modelId="{BC13D021-4A4B-4032-8813-D6A5884E4125}" type="presParOf" srcId="{8D35CDCE-AC11-4470-BC35-8E8215C920D6}" destId="{AE2AB05B-F9F2-42AF-8972-A9A6446DADCB}" srcOrd="0" destOrd="0" presId="urn:microsoft.com/office/officeart/2016/7/layout/VerticalSolidActionList"/>
    <dgm:cxn modelId="{FAE8212A-890C-4819-99C7-F1CD3A875175}" type="presParOf" srcId="{8D35CDCE-AC11-4470-BC35-8E8215C920D6}" destId="{9B21C671-9335-42EB-B688-E7FE231AD1D4}" srcOrd="1" destOrd="0" presId="urn:microsoft.com/office/officeart/2016/7/layout/VerticalSolidActionList"/>
    <dgm:cxn modelId="{B8BFCD62-C48A-43A2-BCDE-2C73130DB687}" type="presParOf" srcId="{7C3CC69B-ED5E-400A-BB27-C7B55AC30F40}" destId="{5D66CDB4-B547-4FDA-8F54-D27891EECA08}" srcOrd="3" destOrd="0" presId="urn:microsoft.com/office/officeart/2016/7/layout/VerticalSolidActionList"/>
    <dgm:cxn modelId="{12E39C7C-FEDE-4F5A-BACA-2A4A1A4E2CDE}" type="presParOf" srcId="{7C3CC69B-ED5E-400A-BB27-C7B55AC30F40}" destId="{4FAC94C8-F8D2-422F-81DF-A82A9C516D78}" srcOrd="4" destOrd="0" presId="urn:microsoft.com/office/officeart/2016/7/layout/VerticalSolidActionList"/>
    <dgm:cxn modelId="{D696B750-5433-4D23-966F-A7498E3DCD62}" type="presParOf" srcId="{4FAC94C8-F8D2-422F-81DF-A82A9C516D78}" destId="{8456E332-4B6F-4E95-B9D9-5A6B4F63115B}" srcOrd="0" destOrd="0" presId="urn:microsoft.com/office/officeart/2016/7/layout/VerticalSolidActionList"/>
    <dgm:cxn modelId="{3B91B776-D6F8-43E6-ABA9-C12A8DF13BC2}" type="presParOf" srcId="{4FAC94C8-F8D2-422F-81DF-A82A9C516D78}" destId="{3E9B8E70-CF72-4262-BA69-33F03B3750B9}" srcOrd="1" destOrd="0" presId="urn:microsoft.com/office/officeart/2016/7/layout/VerticalSolidActionList"/>
    <dgm:cxn modelId="{09BF789F-90AE-44D4-8E97-C663DFB21056}" type="presParOf" srcId="{7C3CC69B-ED5E-400A-BB27-C7B55AC30F40}" destId="{AA2261E4-2E95-4732-ADE0-8095E7AD7ABC}" srcOrd="5" destOrd="0" presId="urn:microsoft.com/office/officeart/2016/7/layout/VerticalSolidActionList"/>
    <dgm:cxn modelId="{DE22CF26-5513-40F6-BCA7-E28E3947954A}" type="presParOf" srcId="{7C3CC69B-ED5E-400A-BB27-C7B55AC30F40}" destId="{4542E3DA-53A1-4DB7-91AB-526FBBFD0D1E}" srcOrd="6" destOrd="0" presId="urn:microsoft.com/office/officeart/2016/7/layout/VerticalSolidActionList"/>
    <dgm:cxn modelId="{E3BEDE25-50D1-492C-88CE-31701F09F9D7}" type="presParOf" srcId="{4542E3DA-53A1-4DB7-91AB-526FBBFD0D1E}" destId="{89B9E21F-FA5C-43CE-8A62-D38D1A7D0BE0}" srcOrd="0" destOrd="0" presId="urn:microsoft.com/office/officeart/2016/7/layout/VerticalSolidActionList"/>
    <dgm:cxn modelId="{301966AC-C7EF-4A99-AB30-BBF1D0B50182}" type="presParOf" srcId="{4542E3DA-53A1-4DB7-91AB-526FBBFD0D1E}" destId="{6ADBF5C5-CA76-49C9-9FE0-85CDF7684F60}" srcOrd="1" destOrd="0" presId="urn:microsoft.com/office/officeart/2016/7/layout/VerticalSolidActionList"/>
    <dgm:cxn modelId="{C4402371-3D12-4900-B631-92E8845A58B2}" type="presParOf" srcId="{7C3CC69B-ED5E-400A-BB27-C7B55AC30F40}" destId="{E902CB7C-7B74-44CE-88E9-AE8FDEEB5434}" srcOrd="7" destOrd="0" presId="urn:microsoft.com/office/officeart/2016/7/layout/VerticalSolidActionList"/>
    <dgm:cxn modelId="{FAF19F6D-7564-4FD0-9245-D34AB2863286}" type="presParOf" srcId="{7C3CC69B-ED5E-400A-BB27-C7B55AC30F40}" destId="{B93B9D4C-E76D-4CE1-8515-29B2A54532BA}" srcOrd="8" destOrd="0" presId="urn:microsoft.com/office/officeart/2016/7/layout/VerticalSolidActionList"/>
    <dgm:cxn modelId="{5DE4DA08-74CA-4300-86BF-C5A196AF66BC}" type="presParOf" srcId="{B93B9D4C-E76D-4CE1-8515-29B2A54532BA}" destId="{DE5DEF1F-F11F-43FE-A9AF-F3D4740C8D0C}" srcOrd="0" destOrd="0" presId="urn:microsoft.com/office/officeart/2016/7/layout/VerticalSolidActionList"/>
    <dgm:cxn modelId="{9B632674-2D6E-44D9-AF57-D26AC5440E8F}" type="presParOf" srcId="{B93B9D4C-E76D-4CE1-8515-29B2A54532BA}" destId="{406159C2-AF90-42E3-A664-339823EF856F}" srcOrd="1" destOrd="0" presId="urn:microsoft.com/office/officeart/2016/7/layout/VerticalSolidActionList"/>
    <dgm:cxn modelId="{A3F2F30C-503A-4551-BB84-9C5B80BD1C48}" type="presParOf" srcId="{7C3CC69B-ED5E-400A-BB27-C7B55AC30F40}" destId="{42ED47C6-D53D-4D7A-BBCE-24CD692DC004}" srcOrd="9" destOrd="0" presId="urn:microsoft.com/office/officeart/2016/7/layout/VerticalSolidActionList"/>
    <dgm:cxn modelId="{E93A06D8-970E-47D4-9FA3-D0837D378AFF}" type="presParOf" srcId="{7C3CC69B-ED5E-400A-BB27-C7B55AC30F40}" destId="{EB30618E-FC71-433E-BDA4-CA40847C4276}" srcOrd="10" destOrd="0" presId="urn:microsoft.com/office/officeart/2016/7/layout/VerticalSolidActionList"/>
    <dgm:cxn modelId="{0F1EEBFB-52E6-427F-8356-E062AAA22587}" type="presParOf" srcId="{EB30618E-FC71-433E-BDA4-CA40847C4276}" destId="{B0E4F8D0-266A-4342-94AB-794F307DF080}" srcOrd="0" destOrd="0" presId="urn:microsoft.com/office/officeart/2016/7/layout/VerticalSolidActionList"/>
    <dgm:cxn modelId="{C1D6F549-2734-4ADD-9E9F-6B39411B74BC}" type="presParOf" srcId="{EB30618E-FC71-433E-BDA4-CA40847C4276}" destId="{F94407C3-C143-45ED-AB16-9F99E3600F9B}"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1689FF-B171-4573-AA6E-2F94DA10841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01A8615-91DE-44C5-BF30-E318BBC56474}">
      <dgm:prSet/>
      <dgm:spPr/>
      <dgm:t>
        <a:bodyPr/>
        <a:lstStyle/>
        <a:p>
          <a:pPr>
            <a:lnSpc>
              <a:spcPct val="100000"/>
            </a:lnSpc>
          </a:pPr>
          <a:r>
            <a:rPr lang="en-NZ" b="1" dirty="0"/>
            <a:t>Choose a skill with an environmental and sustainable focus</a:t>
          </a:r>
          <a:endParaRPr lang="en-US" dirty="0"/>
        </a:p>
      </dgm:t>
    </dgm:pt>
    <dgm:pt modelId="{EADEF5B3-B4E6-4FF9-AFCD-3F5118C84763}" type="parTrans" cxnId="{DC913EDF-1B60-4C84-A257-5B518044EDDB}">
      <dgm:prSet/>
      <dgm:spPr/>
      <dgm:t>
        <a:bodyPr/>
        <a:lstStyle/>
        <a:p>
          <a:endParaRPr lang="en-US"/>
        </a:p>
      </dgm:t>
    </dgm:pt>
    <dgm:pt modelId="{94CFD637-D62C-481D-A332-196F9B4AE8C4}" type="sibTrans" cxnId="{DC913EDF-1B60-4C84-A257-5B518044EDDB}">
      <dgm:prSet/>
      <dgm:spPr/>
      <dgm:t>
        <a:bodyPr/>
        <a:lstStyle/>
        <a:p>
          <a:pPr>
            <a:lnSpc>
              <a:spcPct val="100000"/>
            </a:lnSpc>
          </a:pPr>
          <a:endParaRPr lang="en-US"/>
        </a:p>
      </dgm:t>
    </dgm:pt>
    <dgm:pt modelId="{FF229504-C51D-4256-AAC9-EE4C05B344B6}">
      <dgm:prSet/>
      <dgm:spPr/>
      <dgm:t>
        <a:bodyPr/>
        <a:lstStyle/>
        <a:p>
          <a:pPr>
            <a:lnSpc>
              <a:spcPct val="100000"/>
            </a:lnSpc>
          </a:pPr>
          <a:r>
            <a:rPr lang="en-NZ" b="1"/>
            <a:t>Choose a service with an environmental and sustainable focus</a:t>
          </a:r>
          <a:endParaRPr lang="en-US"/>
        </a:p>
      </dgm:t>
    </dgm:pt>
    <dgm:pt modelId="{53BD9C02-869C-4656-8C37-2D4B59730375}" type="parTrans" cxnId="{18830555-70DD-4E59-A61D-20D47C32E3AD}">
      <dgm:prSet/>
      <dgm:spPr/>
      <dgm:t>
        <a:bodyPr/>
        <a:lstStyle/>
        <a:p>
          <a:endParaRPr lang="en-US"/>
        </a:p>
      </dgm:t>
    </dgm:pt>
    <dgm:pt modelId="{60B64265-8041-42E9-962B-86A533258F3D}" type="sibTrans" cxnId="{18830555-70DD-4E59-A61D-20D47C32E3AD}">
      <dgm:prSet/>
      <dgm:spPr/>
      <dgm:t>
        <a:bodyPr/>
        <a:lstStyle/>
        <a:p>
          <a:pPr>
            <a:lnSpc>
              <a:spcPct val="100000"/>
            </a:lnSpc>
          </a:pPr>
          <a:endParaRPr lang="en-US"/>
        </a:p>
      </dgm:t>
    </dgm:pt>
    <dgm:pt modelId="{DC15E250-9B1C-4298-B0CD-17D21E80560C}">
      <dgm:prSet/>
      <dgm:spPr/>
      <dgm:t>
        <a:bodyPr/>
        <a:lstStyle/>
        <a:p>
          <a:pPr>
            <a:lnSpc>
              <a:spcPct val="100000"/>
            </a:lnSpc>
          </a:pPr>
          <a:r>
            <a:rPr lang="en-NZ" b="1"/>
            <a:t>Choose a physical activity that is focused on Physical and Mental well-being</a:t>
          </a:r>
          <a:endParaRPr lang="en-US"/>
        </a:p>
      </dgm:t>
    </dgm:pt>
    <dgm:pt modelId="{98E1AE5E-603D-4311-B0F7-FA47F560D2DF}" type="parTrans" cxnId="{D7F54A6D-B022-4C3B-B44B-64E3DCF410F5}">
      <dgm:prSet/>
      <dgm:spPr/>
      <dgm:t>
        <a:bodyPr/>
        <a:lstStyle/>
        <a:p>
          <a:endParaRPr lang="en-US"/>
        </a:p>
      </dgm:t>
    </dgm:pt>
    <dgm:pt modelId="{5775E3FA-54E2-4A83-BAAC-E1F72D5AA0AB}" type="sibTrans" cxnId="{D7F54A6D-B022-4C3B-B44B-64E3DCF410F5}">
      <dgm:prSet/>
      <dgm:spPr/>
      <dgm:t>
        <a:bodyPr/>
        <a:lstStyle/>
        <a:p>
          <a:pPr>
            <a:lnSpc>
              <a:spcPct val="100000"/>
            </a:lnSpc>
          </a:pPr>
          <a:endParaRPr lang="en-US"/>
        </a:p>
      </dgm:t>
    </dgm:pt>
    <dgm:pt modelId="{779C1950-449C-4120-A337-120E6A07859A}">
      <dgm:prSet/>
      <dgm:spPr/>
      <dgm:t>
        <a:bodyPr/>
        <a:lstStyle/>
        <a:p>
          <a:pPr>
            <a:lnSpc>
              <a:spcPct val="100000"/>
            </a:lnSpc>
          </a:pPr>
          <a:r>
            <a:rPr lang="en-NZ" b="1"/>
            <a:t>Make sure you are environmentally conscious on your Adventurous Journey</a:t>
          </a:r>
          <a:endParaRPr lang="en-US"/>
        </a:p>
      </dgm:t>
    </dgm:pt>
    <dgm:pt modelId="{B1C0C023-9745-4E8E-A3B4-357DF258AEC6}" type="parTrans" cxnId="{9A7A46B0-5E97-476C-A3A7-8712FDC54298}">
      <dgm:prSet/>
      <dgm:spPr/>
      <dgm:t>
        <a:bodyPr/>
        <a:lstStyle/>
        <a:p>
          <a:endParaRPr lang="en-US"/>
        </a:p>
      </dgm:t>
    </dgm:pt>
    <dgm:pt modelId="{7689DA40-EF47-4582-BA37-384A3B4060AC}" type="sibTrans" cxnId="{9A7A46B0-5E97-476C-A3A7-8712FDC54298}">
      <dgm:prSet/>
      <dgm:spPr/>
      <dgm:t>
        <a:bodyPr/>
        <a:lstStyle/>
        <a:p>
          <a:pPr>
            <a:lnSpc>
              <a:spcPct val="100000"/>
            </a:lnSpc>
          </a:pPr>
          <a:endParaRPr lang="en-US"/>
        </a:p>
      </dgm:t>
    </dgm:pt>
    <dgm:pt modelId="{EFF2436B-E65B-4387-859E-07667FE197A9}">
      <dgm:prSet/>
      <dgm:spPr/>
      <dgm:t>
        <a:bodyPr/>
        <a:lstStyle/>
        <a:p>
          <a:pPr>
            <a:lnSpc>
              <a:spcPct val="100000"/>
            </a:lnSpc>
          </a:pPr>
          <a:r>
            <a:rPr lang="en-NZ" b="1" dirty="0"/>
            <a:t>Click YES I am doing my kakariki Journey when registering on the ORB</a:t>
          </a:r>
          <a:endParaRPr lang="en-US" dirty="0"/>
        </a:p>
      </dgm:t>
    </dgm:pt>
    <dgm:pt modelId="{7B60181C-48ED-4C77-AD2B-56D0AAE0A1E8}" type="parTrans" cxnId="{67B628F6-7838-4D9E-8218-E80762321F69}">
      <dgm:prSet/>
      <dgm:spPr/>
      <dgm:t>
        <a:bodyPr/>
        <a:lstStyle/>
        <a:p>
          <a:endParaRPr lang="en-US"/>
        </a:p>
      </dgm:t>
    </dgm:pt>
    <dgm:pt modelId="{B70098AE-F6D5-470A-8F59-5B196E179957}" type="sibTrans" cxnId="{67B628F6-7838-4D9E-8218-E80762321F69}">
      <dgm:prSet/>
      <dgm:spPr/>
      <dgm:t>
        <a:bodyPr/>
        <a:lstStyle/>
        <a:p>
          <a:endParaRPr lang="en-US"/>
        </a:p>
      </dgm:t>
    </dgm:pt>
    <dgm:pt modelId="{DA07AAC4-9C10-4C6D-9BFB-88B0A7F52F8D}" type="pres">
      <dgm:prSet presAssocID="{701689FF-B171-4573-AA6E-2F94DA108418}" presName="root" presStyleCnt="0">
        <dgm:presLayoutVars>
          <dgm:dir/>
          <dgm:resizeHandles val="exact"/>
        </dgm:presLayoutVars>
      </dgm:prSet>
      <dgm:spPr/>
    </dgm:pt>
    <dgm:pt modelId="{6233A0BB-F75A-4293-81A4-9822DFB7DCDF}" type="pres">
      <dgm:prSet presAssocID="{701689FF-B171-4573-AA6E-2F94DA108418}" presName="container" presStyleCnt="0">
        <dgm:presLayoutVars>
          <dgm:dir/>
          <dgm:resizeHandles val="exact"/>
        </dgm:presLayoutVars>
      </dgm:prSet>
      <dgm:spPr/>
    </dgm:pt>
    <dgm:pt modelId="{76794E1C-6BB8-4774-8D63-C3D51A3DBC54}" type="pres">
      <dgm:prSet presAssocID="{D01A8615-91DE-44C5-BF30-E318BBC56474}" presName="compNode" presStyleCnt="0"/>
      <dgm:spPr/>
    </dgm:pt>
    <dgm:pt modelId="{EAC6E7EC-5291-43F9-BA7D-06F9310FEA11}" type="pres">
      <dgm:prSet presAssocID="{D01A8615-91DE-44C5-BF30-E318BBC56474}" presName="iconBgRect" presStyleLbl="bgShp" presStyleIdx="0" presStyleCnt="5"/>
      <dgm:spPr/>
    </dgm:pt>
    <dgm:pt modelId="{AD3061D6-3526-480A-9463-CBF5309D3630}" type="pres">
      <dgm:prSet presAssocID="{D01A8615-91DE-44C5-BF30-E318BBC5647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stainability"/>
        </a:ext>
      </dgm:extLst>
    </dgm:pt>
    <dgm:pt modelId="{14A9BDC1-E1CD-4ABC-A253-FB612C129B27}" type="pres">
      <dgm:prSet presAssocID="{D01A8615-91DE-44C5-BF30-E318BBC56474}" presName="spaceRect" presStyleCnt="0"/>
      <dgm:spPr/>
    </dgm:pt>
    <dgm:pt modelId="{F14012F7-C592-4F65-88BC-AB5FD415B56F}" type="pres">
      <dgm:prSet presAssocID="{D01A8615-91DE-44C5-BF30-E318BBC56474}" presName="textRect" presStyleLbl="revTx" presStyleIdx="0" presStyleCnt="5">
        <dgm:presLayoutVars>
          <dgm:chMax val="1"/>
          <dgm:chPref val="1"/>
        </dgm:presLayoutVars>
      </dgm:prSet>
      <dgm:spPr/>
    </dgm:pt>
    <dgm:pt modelId="{3CA27F39-245A-4E32-82AA-4AABE5504F78}" type="pres">
      <dgm:prSet presAssocID="{94CFD637-D62C-481D-A332-196F9B4AE8C4}" presName="sibTrans" presStyleLbl="sibTrans2D1" presStyleIdx="0" presStyleCnt="0"/>
      <dgm:spPr/>
    </dgm:pt>
    <dgm:pt modelId="{B30E4216-E0CC-4F7E-A223-A22C62AFFE20}" type="pres">
      <dgm:prSet presAssocID="{FF229504-C51D-4256-AAC9-EE4C05B344B6}" presName="compNode" presStyleCnt="0"/>
      <dgm:spPr/>
    </dgm:pt>
    <dgm:pt modelId="{155D3DE6-68C7-476C-859D-D2F7FEDD4BC6}" type="pres">
      <dgm:prSet presAssocID="{FF229504-C51D-4256-AAC9-EE4C05B344B6}" presName="iconBgRect" presStyleLbl="bgShp" presStyleIdx="1" presStyleCnt="5"/>
      <dgm:spPr/>
    </dgm:pt>
    <dgm:pt modelId="{6A0A42B2-2E15-4DA9-8B05-971DBAAB59E0}" type="pres">
      <dgm:prSet presAssocID="{FF229504-C51D-4256-AAC9-EE4C05B344B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F92C95B6-E52F-4768-A9E7-097F2E24754A}" type="pres">
      <dgm:prSet presAssocID="{FF229504-C51D-4256-AAC9-EE4C05B344B6}" presName="spaceRect" presStyleCnt="0"/>
      <dgm:spPr/>
    </dgm:pt>
    <dgm:pt modelId="{F05566DA-A210-432E-9EC6-35A0C4052770}" type="pres">
      <dgm:prSet presAssocID="{FF229504-C51D-4256-AAC9-EE4C05B344B6}" presName="textRect" presStyleLbl="revTx" presStyleIdx="1" presStyleCnt="5">
        <dgm:presLayoutVars>
          <dgm:chMax val="1"/>
          <dgm:chPref val="1"/>
        </dgm:presLayoutVars>
      </dgm:prSet>
      <dgm:spPr/>
    </dgm:pt>
    <dgm:pt modelId="{4D2A3B03-9D5A-47FB-934A-1448A46F7B28}" type="pres">
      <dgm:prSet presAssocID="{60B64265-8041-42E9-962B-86A533258F3D}" presName="sibTrans" presStyleLbl="sibTrans2D1" presStyleIdx="0" presStyleCnt="0"/>
      <dgm:spPr/>
    </dgm:pt>
    <dgm:pt modelId="{2BEE3B2F-5BE6-491F-941C-DD8102758656}" type="pres">
      <dgm:prSet presAssocID="{DC15E250-9B1C-4298-B0CD-17D21E80560C}" presName="compNode" presStyleCnt="0"/>
      <dgm:spPr/>
    </dgm:pt>
    <dgm:pt modelId="{CEDD1603-138E-4D50-9299-0A752119DAA7}" type="pres">
      <dgm:prSet presAssocID="{DC15E250-9B1C-4298-B0CD-17D21E80560C}" presName="iconBgRect" presStyleLbl="bgShp" presStyleIdx="2" presStyleCnt="5"/>
      <dgm:spPr/>
    </dgm:pt>
    <dgm:pt modelId="{FF7779B1-7E72-4C31-A2B4-AC4E59A4BC14}" type="pres">
      <dgm:prSet presAssocID="{DC15E250-9B1C-4298-B0CD-17D21E80560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CB5466EB-ED5A-445D-AF61-451229B39A92}" type="pres">
      <dgm:prSet presAssocID="{DC15E250-9B1C-4298-B0CD-17D21E80560C}" presName="spaceRect" presStyleCnt="0"/>
      <dgm:spPr/>
    </dgm:pt>
    <dgm:pt modelId="{704FE404-4A7E-4C37-8AAB-367E618E871D}" type="pres">
      <dgm:prSet presAssocID="{DC15E250-9B1C-4298-B0CD-17D21E80560C}" presName="textRect" presStyleLbl="revTx" presStyleIdx="2" presStyleCnt="5">
        <dgm:presLayoutVars>
          <dgm:chMax val="1"/>
          <dgm:chPref val="1"/>
        </dgm:presLayoutVars>
      </dgm:prSet>
      <dgm:spPr/>
    </dgm:pt>
    <dgm:pt modelId="{4AD01CC2-27BB-4F74-925D-F59B44F7BC1D}" type="pres">
      <dgm:prSet presAssocID="{5775E3FA-54E2-4A83-BAAC-E1F72D5AA0AB}" presName="sibTrans" presStyleLbl="sibTrans2D1" presStyleIdx="0" presStyleCnt="0"/>
      <dgm:spPr/>
    </dgm:pt>
    <dgm:pt modelId="{A62357FA-4B8A-45FD-BF0F-461275E51C07}" type="pres">
      <dgm:prSet presAssocID="{779C1950-449C-4120-A337-120E6A07859A}" presName="compNode" presStyleCnt="0"/>
      <dgm:spPr/>
    </dgm:pt>
    <dgm:pt modelId="{83404293-A3FB-46BB-867C-E7A3F38550E0}" type="pres">
      <dgm:prSet presAssocID="{779C1950-449C-4120-A337-120E6A07859A}" presName="iconBgRect" presStyleLbl="bgShp" presStyleIdx="3" presStyleCnt="5"/>
      <dgm:spPr/>
    </dgm:pt>
    <dgm:pt modelId="{BEC6BAE2-C04B-484C-A6E3-856174897A27}" type="pres">
      <dgm:prSet presAssocID="{779C1950-449C-4120-A337-120E6A07859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ike"/>
        </a:ext>
      </dgm:extLst>
    </dgm:pt>
    <dgm:pt modelId="{9275501B-322A-4BD5-B0DE-9D51893DDCFE}" type="pres">
      <dgm:prSet presAssocID="{779C1950-449C-4120-A337-120E6A07859A}" presName="spaceRect" presStyleCnt="0"/>
      <dgm:spPr/>
    </dgm:pt>
    <dgm:pt modelId="{61951B9A-E276-46C1-B429-C0F420F43BB5}" type="pres">
      <dgm:prSet presAssocID="{779C1950-449C-4120-A337-120E6A07859A}" presName="textRect" presStyleLbl="revTx" presStyleIdx="3" presStyleCnt="5">
        <dgm:presLayoutVars>
          <dgm:chMax val="1"/>
          <dgm:chPref val="1"/>
        </dgm:presLayoutVars>
      </dgm:prSet>
      <dgm:spPr/>
    </dgm:pt>
    <dgm:pt modelId="{D4A7A1F0-22A0-4EF5-9C1A-51B4C415C5FA}" type="pres">
      <dgm:prSet presAssocID="{7689DA40-EF47-4582-BA37-384A3B4060AC}" presName="sibTrans" presStyleLbl="sibTrans2D1" presStyleIdx="0" presStyleCnt="0"/>
      <dgm:spPr/>
    </dgm:pt>
    <dgm:pt modelId="{48417A81-77A0-4573-8C3F-5AEA74E32A4E}" type="pres">
      <dgm:prSet presAssocID="{EFF2436B-E65B-4387-859E-07667FE197A9}" presName="compNode" presStyleCnt="0"/>
      <dgm:spPr/>
    </dgm:pt>
    <dgm:pt modelId="{0C888873-16A8-4D28-AB26-BD2D1E441A0A}" type="pres">
      <dgm:prSet presAssocID="{EFF2436B-E65B-4387-859E-07667FE197A9}" presName="iconBgRect" presStyleLbl="bgShp" presStyleIdx="4" presStyleCnt="5"/>
      <dgm:spPr/>
    </dgm:pt>
    <dgm:pt modelId="{916ACBE3-81B5-4EF2-827D-676CEE0FE68A}" type="pres">
      <dgm:prSet presAssocID="{EFF2436B-E65B-4387-859E-07667FE197A9}" presName="iconRect" presStyleLbl="node1" presStyleIdx="4" presStyleCnt="5" custAng="0"/>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ursor"/>
        </a:ext>
      </dgm:extLst>
    </dgm:pt>
    <dgm:pt modelId="{301C0FB1-29CC-4D19-8FBC-A1F4C8A63EC2}" type="pres">
      <dgm:prSet presAssocID="{EFF2436B-E65B-4387-859E-07667FE197A9}" presName="spaceRect" presStyleCnt="0"/>
      <dgm:spPr/>
    </dgm:pt>
    <dgm:pt modelId="{8A24766C-6F7A-4594-B1BD-083A0242FD69}" type="pres">
      <dgm:prSet presAssocID="{EFF2436B-E65B-4387-859E-07667FE197A9}" presName="textRect" presStyleLbl="revTx" presStyleIdx="4" presStyleCnt="5">
        <dgm:presLayoutVars>
          <dgm:chMax val="1"/>
          <dgm:chPref val="1"/>
        </dgm:presLayoutVars>
      </dgm:prSet>
      <dgm:spPr/>
    </dgm:pt>
  </dgm:ptLst>
  <dgm:cxnLst>
    <dgm:cxn modelId="{EE670A02-AE3E-4218-848F-AB1EB5FCAD23}" type="presOf" srcId="{701689FF-B171-4573-AA6E-2F94DA108418}" destId="{DA07AAC4-9C10-4C6D-9BFB-88B0A7F52F8D}" srcOrd="0" destOrd="0" presId="urn:microsoft.com/office/officeart/2018/2/layout/IconCircleList"/>
    <dgm:cxn modelId="{58AECB3C-45A8-4331-9C27-672B776A63F5}" type="presOf" srcId="{779C1950-449C-4120-A337-120E6A07859A}" destId="{61951B9A-E276-46C1-B429-C0F420F43BB5}" srcOrd="0" destOrd="0" presId="urn:microsoft.com/office/officeart/2018/2/layout/IconCircleList"/>
    <dgm:cxn modelId="{8A571A5C-A972-4270-98AC-4A81602D98AC}" type="presOf" srcId="{EFF2436B-E65B-4387-859E-07667FE197A9}" destId="{8A24766C-6F7A-4594-B1BD-083A0242FD69}" srcOrd="0" destOrd="0" presId="urn:microsoft.com/office/officeart/2018/2/layout/IconCircleList"/>
    <dgm:cxn modelId="{9BFBDF42-3241-4AB8-B1E8-820DF4C03153}" type="presOf" srcId="{5775E3FA-54E2-4A83-BAAC-E1F72D5AA0AB}" destId="{4AD01CC2-27BB-4F74-925D-F59B44F7BC1D}" srcOrd="0" destOrd="0" presId="urn:microsoft.com/office/officeart/2018/2/layout/IconCircleList"/>
    <dgm:cxn modelId="{D7F54A6D-B022-4C3B-B44B-64E3DCF410F5}" srcId="{701689FF-B171-4573-AA6E-2F94DA108418}" destId="{DC15E250-9B1C-4298-B0CD-17D21E80560C}" srcOrd="2" destOrd="0" parTransId="{98E1AE5E-603D-4311-B0F7-FA47F560D2DF}" sibTransId="{5775E3FA-54E2-4A83-BAAC-E1F72D5AA0AB}"/>
    <dgm:cxn modelId="{6039AA53-B2A6-41F0-8AE0-41BB0AE31509}" type="presOf" srcId="{D01A8615-91DE-44C5-BF30-E318BBC56474}" destId="{F14012F7-C592-4F65-88BC-AB5FD415B56F}" srcOrd="0" destOrd="0" presId="urn:microsoft.com/office/officeart/2018/2/layout/IconCircleList"/>
    <dgm:cxn modelId="{18830555-70DD-4E59-A61D-20D47C32E3AD}" srcId="{701689FF-B171-4573-AA6E-2F94DA108418}" destId="{FF229504-C51D-4256-AAC9-EE4C05B344B6}" srcOrd="1" destOrd="0" parTransId="{53BD9C02-869C-4656-8C37-2D4B59730375}" sibTransId="{60B64265-8041-42E9-962B-86A533258F3D}"/>
    <dgm:cxn modelId="{66E6BD82-F74B-4573-95E2-9CE11A41D1D1}" type="presOf" srcId="{7689DA40-EF47-4582-BA37-384A3B4060AC}" destId="{D4A7A1F0-22A0-4EF5-9C1A-51B4C415C5FA}" srcOrd="0" destOrd="0" presId="urn:microsoft.com/office/officeart/2018/2/layout/IconCircleList"/>
    <dgm:cxn modelId="{A7C5FAA8-9ABB-4BFC-8A3E-EC1C1BC2BED3}" type="presOf" srcId="{FF229504-C51D-4256-AAC9-EE4C05B344B6}" destId="{F05566DA-A210-432E-9EC6-35A0C4052770}" srcOrd="0" destOrd="0" presId="urn:microsoft.com/office/officeart/2018/2/layout/IconCircleList"/>
    <dgm:cxn modelId="{9A7A46B0-5E97-476C-A3A7-8712FDC54298}" srcId="{701689FF-B171-4573-AA6E-2F94DA108418}" destId="{779C1950-449C-4120-A337-120E6A07859A}" srcOrd="3" destOrd="0" parTransId="{B1C0C023-9745-4E8E-A3B4-357DF258AEC6}" sibTransId="{7689DA40-EF47-4582-BA37-384A3B4060AC}"/>
    <dgm:cxn modelId="{DC913EDF-1B60-4C84-A257-5B518044EDDB}" srcId="{701689FF-B171-4573-AA6E-2F94DA108418}" destId="{D01A8615-91DE-44C5-BF30-E318BBC56474}" srcOrd="0" destOrd="0" parTransId="{EADEF5B3-B4E6-4FF9-AFCD-3F5118C84763}" sibTransId="{94CFD637-D62C-481D-A332-196F9B4AE8C4}"/>
    <dgm:cxn modelId="{C52D92E1-8D74-4751-9A3D-31EC2F64BDD6}" type="presOf" srcId="{94CFD637-D62C-481D-A332-196F9B4AE8C4}" destId="{3CA27F39-245A-4E32-82AA-4AABE5504F78}" srcOrd="0" destOrd="0" presId="urn:microsoft.com/office/officeart/2018/2/layout/IconCircleList"/>
    <dgm:cxn modelId="{A0EC47EA-FB03-4243-BF1F-BEB7604A3E32}" type="presOf" srcId="{DC15E250-9B1C-4298-B0CD-17D21E80560C}" destId="{704FE404-4A7E-4C37-8AAB-367E618E871D}" srcOrd="0" destOrd="0" presId="urn:microsoft.com/office/officeart/2018/2/layout/IconCircleList"/>
    <dgm:cxn modelId="{848455EC-7399-4B26-82E1-75DF075699B6}" type="presOf" srcId="{60B64265-8041-42E9-962B-86A533258F3D}" destId="{4D2A3B03-9D5A-47FB-934A-1448A46F7B28}" srcOrd="0" destOrd="0" presId="urn:microsoft.com/office/officeart/2018/2/layout/IconCircleList"/>
    <dgm:cxn modelId="{67B628F6-7838-4D9E-8218-E80762321F69}" srcId="{701689FF-B171-4573-AA6E-2F94DA108418}" destId="{EFF2436B-E65B-4387-859E-07667FE197A9}" srcOrd="4" destOrd="0" parTransId="{7B60181C-48ED-4C77-AD2B-56D0AAE0A1E8}" sibTransId="{B70098AE-F6D5-470A-8F59-5B196E179957}"/>
    <dgm:cxn modelId="{378CAD9A-C1E1-496E-A124-838FBF50DE40}" type="presParOf" srcId="{DA07AAC4-9C10-4C6D-9BFB-88B0A7F52F8D}" destId="{6233A0BB-F75A-4293-81A4-9822DFB7DCDF}" srcOrd="0" destOrd="0" presId="urn:microsoft.com/office/officeart/2018/2/layout/IconCircleList"/>
    <dgm:cxn modelId="{A2D0BBDB-5194-48D5-85AD-C64359C03BA5}" type="presParOf" srcId="{6233A0BB-F75A-4293-81A4-9822DFB7DCDF}" destId="{76794E1C-6BB8-4774-8D63-C3D51A3DBC54}" srcOrd="0" destOrd="0" presId="urn:microsoft.com/office/officeart/2018/2/layout/IconCircleList"/>
    <dgm:cxn modelId="{064278EB-5C79-43F2-9DDA-09D465E08F8D}" type="presParOf" srcId="{76794E1C-6BB8-4774-8D63-C3D51A3DBC54}" destId="{EAC6E7EC-5291-43F9-BA7D-06F9310FEA11}" srcOrd="0" destOrd="0" presId="urn:microsoft.com/office/officeart/2018/2/layout/IconCircleList"/>
    <dgm:cxn modelId="{19438C46-FE3B-4325-890C-806BFFC29959}" type="presParOf" srcId="{76794E1C-6BB8-4774-8D63-C3D51A3DBC54}" destId="{AD3061D6-3526-480A-9463-CBF5309D3630}" srcOrd="1" destOrd="0" presId="urn:microsoft.com/office/officeart/2018/2/layout/IconCircleList"/>
    <dgm:cxn modelId="{A8D3205B-E8F1-4E9F-841C-7249FC361412}" type="presParOf" srcId="{76794E1C-6BB8-4774-8D63-C3D51A3DBC54}" destId="{14A9BDC1-E1CD-4ABC-A253-FB612C129B27}" srcOrd="2" destOrd="0" presId="urn:microsoft.com/office/officeart/2018/2/layout/IconCircleList"/>
    <dgm:cxn modelId="{17A17A61-D6ED-4BCF-B933-3AC28C2879E3}" type="presParOf" srcId="{76794E1C-6BB8-4774-8D63-C3D51A3DBC54}" destId="{F14012F7-C592-4F65-88BC-AB5FD415B56F}" srcOrd="3" destOrd="0" presId="urn:microsoft.com/office/officeart/2018/2/layout/IconCircleList"/>
    <dgm:cxn modelId="{833EC43C-FC42-47FF-A810-7B96B87ABBF1}" type="presParOf" srcId="{6233A0BB-F75A-4293-81A4-9822DFB7DCDF}" destId="{3CA27F39-245A-4E32-82AA-4AABE5504F78}" srcOrd="1" destOrd="0" presId="urn:microsoft.com/office/officeart/2018/2/layout/IconCircleList"/>
    <dgm:cxn modelId="{C1515A5A-2830-4D08-9D49-C5294E97BFE0}" type="presParOf" srcId="{6233A0BB-F75A-4293-81A4-9822DFB7DCDF}" destId="{B30E4216-E0CC-4F7E-A223-A22C62AFFE20}" srcOrd="2" destOrd="0" presId="urn:microsoft.com/office/officeart/2018/2/layout/IconCircleList"/>
    <dgm:cxn modelId="{434DA46A-D14A-48FC-A1E5-1F910D5A1038}" type="presParOf" srcId="{B30E4216-E0CC-4F7E-A223-A22C62AFFE20}" destId="{155D3DE6-68C7-476C-859D-D2F7FEDD4BC6}" srcOrd="0" destOrd="0" presId="urn:microsoft.com/office/officeart/2018/2/layout/IconCircleList"/>
    <dgm:cxn modelId="{D8A80302-A005-43A4-A9F0-D2A242B55803}" type="presParOf" srcId="{B30E4216-E0CC-4F7E-A223-A22C62AFFE20}" destId="{6A0A42B2-2E15-4DA9-8B05-971DBAAB59E0}" srcOrd="1" destOrd="0" presId="urn:microsoft.com/office/officeart/2018/2/layout/IconCircleList"/>
    <dgm:cxn modelId="{95755126-C17D-4FDE-9187-54617AA249CB}" type="presParOf" srcId="{B30E4216-E0CC-4F7E-A223-A22C62AFFE20}" destId="{F92C95B6-E52F-4768-A9E7-097F2E24754A}" srcOrd="2" destOrd="0" presId="urn:microsoft.com/office/officeart/2018/2/layout/IconCircleList"/>
    <dgm:cxn modelId="{BC10369A-8D47-4B21-8BAF-75B76BFCED9F}" type="presParOf" srcId="{B30E4216-E0CC-4F7E-A223-A22C62AFFE20}" destId="{F05566DA-A210-432E-9EC6-35A0C4052770}" srcOrd="3" destOrd="0" presId="urn:microsoft.com/office/officeart/2018/2/layout/IconCircleList"/>
    <dgm:cxn modelId="{E700252F-FBD8-4092-BBD1-692A803B23BA}" type="presParOf" srcId="{6233A0BB-F75A-4293-81A4-9822DFB7DCDF}" destId="{4D2A3B03-9D5A-47FB-934A-1448A46F7B28}" srcOrd="3" destOrd="0" presId="urn:microsoft.com/office/officeart/2018/2/layout/IconCircleList"/>
    <dgm:cxn modelId="{FA1C45CB-C786-4A5A-92E4-7BAD6A07A86B}" type="presParOf" srcId="{6233A0BB-F75A-4293-81A4-9822DFB7DCDF}" destId="{2BEE3B2F-5BE6-491F-941C-DD8102758656}" srcOrd="4" destOrd="0" presId="urn:microsoft.com/office/officeart/2018/2/layout/IconCircleList"/>
    <dgm:cxn modelId="{325F38DE-6B54-4D1C-983A-1533D2B725FA}" type="presParOf" srcId="{2BEE3B2F-5BE6-491F-941C-DD8102758656}" destId="{CEDD1603-138E-4D50-9299-0A752119DAA7}" srcOrd="0" destOrd="0" presId="urn:microsoft.com/office/officeart/2018/2/layout/IconCircleList"/>
    <dgm:cxn modelId="{2D8A0279-E0D0-4342-A2C0-8BE6DDC9F742}" type="presParOf" srcId="{2BEE3B2F-5BE6-491F-941C-DD8102758656}" destId="{FF7779B1-7E72-4C31-A2B4-AC4E59A4BC14}" srcOrd="1" destOrd="0" presId="urn:microsoft.com/office/officeart/2018/2/layout/IconCircleList"/>
    <dgm:cxn modelId="{D4AE2FC0-BEC6-41B4-8FFF-F02AD558ED63}" type="presParOf" srcId="{2BEE3B2F-5BE6-491F-941C-DD8102758656}" destId="{CB5466EB-ED5A-445D-AF61-451229B39A92}" srcOrd="2" destOrd="0" presId="urn:microsoft.com/office/officeart/2018/2/layout/IconCircleList"/>
    <dgm:cxn modelId="{D37918B7-6B48-47DD-AE79-F2116A80492D}" type="presParOf" srcId="{2BEE3B2F-5BE6-491F-941C-DD8102758656}" destId="{704FE404-4A7E-4C37-8AAB-367E618E871D}" srcOrd="3" destOrd="0" presId="urn:microsoft.com/office/officeart/2018/2/layout/IconCircleList"/>
    <dgm:cxn modelId="{85CB971B-0851-4491-94C0-5517B44D5512}" type="presParOf" srcId="{6233A0BB-F75A-4293-81A4-9822DFB7DCDF}" destId="{4AD01CC2-27BB-4F74-925D-F59B44F7BC1D}" srcOrd="5" destOrd="0" presId="urn:microsoft.com/office/officeart/2018/2/layout/IconCircleList"/>
    <dgm:cxn modelId="{72511859-08E3-46A7-81D7-14A6D20CDBDD}" type="presParOf" srcId="{6233A0BB-F75A-4293-81A4-9822DFB7DCDF}" destId="{A62357FA-4B8A-45FD-BF0F-461275E51C07}" srcOrd="6" destOrd="0" presId="urn:microsoft.com/office/officeart/2018/2/layout/IconCircleList"/>
    <dgm:cxn modelId="{370521E6-61C3-41D9-878B-45FC254E03DE}" type="presParOf" srcId="{A62357FA-4B8A-45FD-BF0F-461275E51C07}" destId="{83404293-A3FB-46BB-867C-E7A3F38550E0}" srcOrd="0" destOrd="0" presId="urn:microsoft.com/office/officeart/2018/2/layout/IconCircleList"/>
    <dgm:cxn modelId="{F0C577A4-DF23-428B-A140-3A72AF2FE60C}" type="presParOf" srcId="{A62357FA-4B8A-45FD-BF0F-461275E51C07}" destId="{BEC6BAE2-C04B-484C-A6E3-856174897A27}" srcOrd="1" destOrd="0" presId="urn:microsoft.com/office/officeart/2018/2/layout/IconCircleList"/>
    <dgm:cxn modelId="{3D4F7040-77DF-4722-855C-4236114297F1}" type="presParOf" srcId="{A62357FA-4B8A-45FD-BF0F-461275E51C07}" destId="{9275501B-322A-4BD5-B0DE-9D51893DDCFE}" srcOrd="2" destOrd="0" presId="urn:microsoft.com/office/officeart/2018/2/layout/IconCircleList"/>
    <dgm:cxn modelId="{B463B784-9CB6-4B54-993E-106381674BF7}" type="presParOf" srcId="{A62357FA-4B8A-45FD-BF0F-461275E51C07}" destId="{61951B9A-E276-46C1-B429-C0F420F43BB5}" srcOrd="3" destOrd="0" presId="urn:microsoft.com/office/officeart/2018/2/layout/IconCircleList"/>
    <dgm:cxn modelId="{BE5D86A5-0C4A-4FD1-AFFE-7CD13A78195D}" type="presParOf" srcId="{6233A0BB-F75A-4293-81A4-9822DFB7DCDF}" destId="{D4A7A1F0-22A0-4EF5-9C1A-51B4C415C5FA}" srcOrd="7" destOrd="0" presId="urn:microsoft.com/office/officeart/2018/2/layout/IconCircleList"/>
    <dgm:cxn modelId="{DF9D4746-1974-4C85-AE4A-F4054C4E0D2D}" type="presParOf" srcId="{6233A0BB-F75A-4293-81A4-9822DFB7DCDF}" destId="{48417A81-77A0-4573-8C3F-5AEA74E32A4E}" srcOrd="8" destOrd="0" presId="urn:microsoft.com/office/officeart/2018/2/layout/IconCircleList"/>
    <dgm:cxn modelId="{F3C088BB-912A-4260-989B-9549AAC529A1}" type="presParOf" srcId="{48417A81-77A0-4573-8C3F-5AEA74E32A4E}" destId="{0C888873-16A8-4D28-AB26-BD2D1E441A0A}" srcOrd="0" destOrd="0" presId="urn:microsoft.com/office/officeart/2018/2/layout/IconCircleList"/>
    <dgm:cxn modelId="{E077DFB4-8916-47CC-85EE-832AB6AE54FB}" type="presParOf" srcId="{48417A81-77A0-4573-8C3F-5AEA74E32A4E}" destId="{916ACBE3-81B5-4EF2-827D-676CEE0FE68A}" srcOrd="1" destOrd="0" presId="urn:microsoft.com/office/officeart/2018/2/layout/IconCircleList"/>
    <dgm:cxn modelId="{2BF8BEBF-7139-4C64-909D-8CD2059CEA89}" type="presParOf" srcId="{48417A81-77A0-4573-8C3F-5AEA74E32A4E}" destId="{301C0FB1-29CC-4D19-8FBC-A1F4C8A63EC2}" srcOrd="2" destOrd="0" presId="urn:microsoft.com/office/officeart/2018/2/layout/IconCircleList"/>
    <dgm:cxn modelId="{19F52BFB-964E-498E-ACE1-B3ACBED74814}" type="presParOf" srcId="{48417A81-77A0-4573-8C3F-5AEA74E32A4E}" destId="{8A24766C-6F7A-4594-B1BD-083A0242FD6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69C45A-9A3E-42FB-82EB-6BBF2680F84F}"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BCC1016-4400-4105-832D-D17C062ABC86}">
      <dgm:prSet/>
      <dgm:spPr/>
      <dgm:t>
        <a:bodyPr/>
        <a:lstStyle/>
        <a:p>
          <a:pPr>
            <a:lnSpc>
              <a:spcPct val="100000"/>
            </a:lnSpc>
            <a:defRPr cap="all"/>
          </a:pPr>
          <a:r>
            <a:rPr lang="en-NZ"/>
            <a:t>St John</a:t>
          </a:r>
          <a:endParaRPr lang="en-US"/>
        </a:p>
      </dgm:t>
    </dgm:pt>
    <dgm:pt modelId="{2934E7C5-7E01-459C-B63D-922E23BB61F0}" type="parTrans" cxnId="{59D16951-ED06-4979-A987-F4B5E6931B75}">
      <dgm:prSet/>
      <dgm:spPr/>
      <dgm:t>
        <a:bodyPr/>
        <a:lstStyle/>
        <a:p>
          <a:endParaRPr lang="en-US"/>
        </a:p>
      </dgm:t>
    </dgm:pt>
    <dgm:pt modelId="{C413D64C-03B4-4A26-9BDA-06BE325CAFFE}" type="sibTrans" cxnId="{59D16951-ED06-4979-A987-F4B5E6931B75}">
      <dgm:prSet/>
      <dgm:spPr/>
      <dgm:t>
        <a:bodyPr/>
        <a:lstStyle/>
        <a:p>
          <a:endParaRPr lang="en-US"/>
        </a:p>
      </dgm:t>
    </dgm:pt>
    <dgm:pt modelId="{61EA1E85-B450-47AE-A4EC-74BC06E8CE63}">
      <dgm:prSet/>
      <dgm:spPr/>
      <dgm:t>
        <a:bodyPr/>
        <a:lstStyle/>
        <a:p>
          <a:pPr>
            <a:lnSpc>
              <a:spcPct val="100000"/>
            </a:lnSpc>
            <a:defRPr cap="all"/>
          </a:pPr>
          <a:r>
            <a:rPr lang="en-NZ"/>
            <a:t>Cadet Forces</a:t>
          </a:r>
          <a:endParaRPr lang="en-US"/>
        </a:p>
      </dgm:t>
    </dgm:pt>
    <dgm:pt modelId="{11229688-C279-4158-B0DF-401F68C546E3}" type="parTrans" cxnId="{BE904146-37EE-4BD6-84B9-2AC2C3E4A04A}">
      <dgm:prSet/>
      <dgm:spPr/>
      <dgm:t>
        <a:bodyPr/>
        <a:lstStyle/>
        <a:p>
          <a:endParaRPr lang="en-US"/>
        </a:p>
      </dgm:t>
    </dgm:pt>
    <dgm:pt modelId="{76FCCF90-6D4E-412D-B9DF-49EC52F77200}" type="sibTrans" cxnId="{BE904146-37EE-4BD6-84B9-2AC2C3E4A04A}">
      <dgm:prSet/>
      <dgm:spPr/>
      <dgm:t>
        <a:bodyPr/>
        <a:lstStyle/>
        <a:p>
          <a:endParaRPr lang="en-US"/>
        </a:p>
      </dgm:t>
    </dgm:pt>
    <dgm:pt modelId="{89EB6413-865D-4885-86FE-B10FB667282A}">
      <dgm:prSet/>
      <dgm:spPr/>
      <dgm:t>
        <a:bodyPr/>
        <a:lstStyle/>
        <a:p>
          <a:pPr>
            <a:lnSpc>
              <a:spcPct val="100000"/>
            </a:lnSpc>
            <a:defRPr cap="all"/>
          </a:pPr>
          <a:r>
            <a:rPr lang="en-NZ"/>
            <a:t>Scouting</a:t>
          </a:r>
          <a:endParaRPr lang="en-US"/>
        </a:p>
      </dgm:t>
    </dgm:pt>
    <dgm:pt modelId="{95FFC836-BCBA-4B68-8EAB-7640D5C408D2}" type="parTrans" cxnId="{6781EE55-3307-46D8-833D-BAECAF2507DA}">
      <dgm:prSet/>
      <dgm:spPr/>
      <dgm:t>
        <a:bodyPr/>
        <a:lstStyle/>
        <a:p>
          <a:endParaRPr lang="en-US"/>
        </a:p>
      </dgm:t>
    </dgm:pt>
    <dgm:pt modelId="{E88E41F3-3960-489A-89AE-068C311145AC}" type="sibTrans" cxnId="{6781EE55-3307-46D8-833D-BAECAF2507DA}">
      <dgm:prSet/>
      <dgm:spPr/>
      <dgm:t>
        <a:bodyPr/>
        <a:lstStyle/>
        <a:p>
          <a:endParaRPr lang="en-US"/>
        </a:p>
      </dgm:t>
    </dgm:pt>
    <dgm:pt modelId="{F5DF6E54-D176-4EA9-914C-A22549B2A1E0}">
      <dgm:prSet/>
      <dgm:spPr/>
      <dgm:t>
        <a:bodyPr/>
        <a:lstStyle/>
        <a:p>
          <a:pPr>
            <a:lnSpc>
              <a:spcPct val="100000"/>
            </a:lnSpc>
            <a:defRPr cap="all"/>
          </a:pPr>
          <a:r>
            <a:rPr lang="en-NZ"/>
            <a:t>Guiding</a:t>
          </a:r>
          <a:endParaRPr lang="en-US"/>
        </a:p>
      </dgm:t>
    </dgm:pt>
    <dgm:pt modelId="{CFCA5DAD-566D-437D-8672-B8C1651A6E9D}" type="parTrans" cxnId="{2098986C-CA3C-43DC-B3B1-AE7E127A47EA}">
      <dgm:prSet/>
      <dgm:spPr/>
      <dgm:t>
        <a:bodyPr/>
        <a:lstStyle/>
        <a:p>
          <a:endParaRPr lang="en-US"/>
        </a:p>
      </dgm:t>
    </dgm:pt>
    <dgm:pt modelId="{1A75FEA0-3DB7-45D2-BD31-CDB39D469F31}" type="sibTrans" cxnId="{2098986C-CA3C-43DC-B3B1-AE7E127A47EA}">
      <dgm:prSet/>
      <dgm:spPr/>
      <dgm:t>
        <a:bodyPr/>
        <a:lstStyle/>
        <a:p>
          <a:endParaRPr lang="en-US"/>
        </a:p>
      </dgm:t>
    </dgm:pt>
    <dgm:pt modelId="{3046AF95-80E5-4F5D-B003-18907B984498}">
      <dgm:prSet/>
      <dgm:spPr/>
      <dgm:t>
        <a:bodyPr/>
        <a:lstStyle/>
        <a:p>
          <a:pPr>
            <a:lnSpc>
              <a:spcPct val="100000"/>
            </a:lnSpc>
            <a:defRPr cap="all"/>
          </a:pPr>
          <a:r>
            <a:rPr lang="en-NZ" dirty="0"/>
            <a:t>Youth Search And Rescue</a:t>
          </a:r>
          <a:endParaRPr lang="en-US" dirty="0"/>
        </a:p>
      </dgm:t>
    </dgm:pt>
    <dgm:pt modelId="{DD272958-0B38-45A6-B88E-DD0AD3E9272A}" type="parTrans" cxnId="{1D8BC740-1482-474F-A232-EE92DC5D85A5}">
      <dgm:prSet/>
      <dgm:spPr/>
      <dgm:t>
        <a:bodyPr/>
        <a:lstStyle/>
        <a:p>
          <a:endParaRPr lang="en-US"/>
        </a:p>
      </dgm:t>
    </dgm:pt>
    <dgm:pt modelId="{AFA26614-5B34-409E-A93E-FE96B6C45C05}" type="sibTrans" cxnId="{1D8BC740-1482-474F-A232-EE92DC5D85A5}">
      <dgm:prSet/>
      <dgm:spPr/>
      <dgm:t>
        <a:bodyPr/>
        <a:lstStyle/>
        <a:p>
          <a:endParaRPr lang="en-US"/>
        </a:p>
      </dgm:t>
    </dgm:pt>
    <dgm:pt modelId="{DB5BF47D-52ED-4DD5-A944-DD03AFE7813F}">
      <dgm:prSet/>
      <dgm:spPr/>
      <dgm:t>
        <a:bodyPr/>
        <a:lstStyle/>
        <a:p>
          <a:pPr>
            <a:lnSpc>
              <a:spcPct val="100000"/>
            </a:lnSpc>
            <a:defRPr cap="all"/>
          </a:pPr>
          <a:r>
            <a:rPr lang="en-NZ" dirty="0"/>
            <a:t>Surf Life Saving</a:t>
          </a:r>
          <a:endParaRPr lang="en-US" dirty="0"/>
        </a:p>
      </dgm:t>
    </dgm:pt>
    <dgm:pt modelId="{EE326938-9E4A-4763-A52A-54084188BAF7}" type="parTrans" cxnId="{F040BD79-665A-4BDD-97AE-EA55E1DD98FE}">
      <dgm:prSet/>
      <dgm:spPr/>
      <dgm:t>
        <a:bodyPr/>
        <a:lstStyle/>
        <a:p>
          <a:endParaRPr lang="en-US"/>
        </a:p>
      </dgm:t>
    </dgm:pt>
    <dgm:pt modelId="{1559FC8F-1AA0-4FBB-A4F9-2A7281D364E1}" type="sibTrans" cxnId="{F040BD79-665A-4BDD-97AE-EA55E1DD98FE}">
      <dgm:prSet/>
      <dgm:spPr/>
      <dgm:t>
        <a:bodyPr/>
        <a:lstStyle/>
        <a:p>
          <a:endParaRPr lang="en-US"/>
        </a:p>
      </dgm:t>
    </dgm:pt>
    <dgm:pt modelId="{8A4C93EE-1ADA-4743-AA9F-F4E6C9A87BF7}">
      <dgm:prSet/>
      <dgm:spPr/>
      <dgm:t>
        <a:bodyPr/>
        <a:lstStyle/>
        <a:p>
          <a:pPr>
            <a:lnSpc>
              <a:spcPct val="100000"/>
            </a:lnSpc>
            <a:defRPr cap="all"/>
          </a:pPr>
          <a:r>
            <a:rPr lang="en-NZ" dirty="0"/>
            <a:t>Spirit of adventure</a:t>
          </a:r>
          <a:endParaRPr lang="en-US" dirty="0"/>
        </a:p>
      </dgm:t>
    </dgm:pt>
    <dgm:pt modelId="{A2119686-B3AF-4A63-BB82-8F8A619FA7D5}" type="parTrans" cxnId="{940A4A8E-AFBC-4E16-A9EB-9643ABA89E9A}">
      <dgm:prSet/>
      <dgm:spPr/>
      <dgm:t>
        <a:bodyPr/>
        <a:lstStyle/>
        <a:p>
          <a:endParaRPr lang="en-US"/>
        </a:p>
      </dgm:t>
    </dgm:pt>
    <dgm:pt modelId="{DC346E1F-038F-4BB0-BE5D-E476404257E1}" type="sibTrans" cxnId="{940A4A8E-AFBC-4E16-A9EB-9643ABA89E9A}">
      <dgm:prSet/>
      <dgm:spPr/>
      <dgm:t>
        <a:bodyPr/>
        <a:lstStyle/>
        <a:p>
          <a:endParaRPr lang="en-US"/>
        </a:p>
      </dgm:t>
    </dgm:pt>
    <dgm:pt modelId="{239C6D8E-7822-49E2-8054-F85EAA1144A3}">
      <dgm:prSet/>
      <dgm:spPr/>
      <dgm:t>
        <a:bodyPr/>
        <a:lstStyle/>
        <a:p>
          <a:pPr>
            <a:lnSpc>
              <a:spcPct val="100000"/>
            </a:lnSpc>
            <a:defRPr cap="all"/>
          </a:pPr>
          <a:r>
            <a:rPr lang="en-NZ" dirty="0"/>
            <a:t>Outward bound</a:t>
          </a:r>
          <a:endParaRPr lang="en-US" dirty="0"/>
        </a:p>
      </dgm:t>
    </dgm:pt>
    <dgm:pt modelId="{D3F9D6D8-6803-424E-A08C-F87BD45363E2}" type="parTrans" cxnId="{FDD9F80B-2A1A-480D-A703-046FD30E155C}">
      <dgm:prSet/>
      <dgm:spPr/>
      <dgm:t>
        <a:bodyPr/>
        <a:lstStyle/>
        <a:p>
          <a:endParaRPr lang="en-US"/>
        </a:p>
      </dgm:t>
    </dgm:pt>
    <dgm:pt modelId="{B4D1F090-B820-435B-B9B7-1F534154A010}" type="sibTrans" cxnId="{FDD9F80B-2A1A-480D-A703-046FD30E155C}">
      <dgm:prSet/>
      <dgm:spPr/>
      <dgm:t>
        <a:bodyPr/>
        <a:lstStyle/>
        <a:p>
          <a:endParaRPr lang="en-US"/>
        </a:p>
      </dgm:t>
    </dgm:pt>
    <dgm:pt modelId="{F1204CD9-0C48-4C2A-9E95-454933D5798E}" type="pres">
      <dgm:prSet presAssocID="{F769C45A-9A3E-42FB-82EB-6BBF2680F84F}" presName="root" presStyleCnt="0">
        <dgm:presLayoutVars>
          <dgm:dir/>
          <dgm:resizeHandles val="exact"/>
        </dgm:presLayoutVars>
      </dgm:prSet>
      <dgm:spPr/>
    </dgm:pt>
    <dgm:pt modelId="{49D5B10E-83DB-48F5-9237-9669E024B8A4}" type="pres">
      <dgm:prSet presAssocID="{BBCC1016-4400-4105-832D-D17C062ABC86}" presName="compNode" presStyleCnt="0"/>
      <dgm:spPr/>
    </dgm:pt>
    <dgm:pt modelId="{1CE29112-3291-46A1-AD7C-9DFFC0F18A5F}" type="pres">
      <dgm:prSet presAssocID="{BBCC1016-4400-4105-832D-D17C062ABC86}" presName="iconBgRect" presStyleLbl="bgShp" presStyleIdx="0" presStyleCnt="8"/>
      <dgm:spPr/>
    </dgm:pt>
    <dgm:pt modelId="{4B025B38-566E-4B6E-B12A-3F005FF05080}" type="pres">
      <dgm:prSet presAssocID="{BBCC1016-4400-4105-832D-D17C062ABC8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mbulance"/>
        </a:ext>
      </dgm:extLst>
    </dgm:pt>
    <dgm:pt modelId="{60B1E234-C365-4C2E-A92C-0DB3F3EAD266}" type="pres">
      <dgm:prSet presAssocID="{BBCC1016-4400-4105-832D-D17C062ABC86}" presName="spaceRect" presStyleCnt="0"/>
      <dgm:spPr/>
    </dgm:pt>
    <dgm:pt modelId="{79D9D9DD-C143-4C32-8A23-3404D3BADDA2}" type="pres">
      <dgm:prSet presAssocID="{BBCC1016-4400-4105-832D-D17C062ABC86}" presName="textRect" presStyleLbl="revTx" presStyleIdx="0" presStyleCnt="8">
        <dgm:presLayoutVars>
          <dgm:chMax val="1"/>
          <dgm:chPref val="1"/>
        </dgm:presLayoutVars>
      </dgm:prSet>
      <dgm:spPr/>
    </dgm:pt>
    <dgm:pt modelId="{DFAC6A79-3F7B-46B0-A4A5-8756F5934EF2}" type="pres">
      <dgm:prSet presAssocID="{C413D64C-03B4-4A26-9BDA-06BE325CAFFE}" presName="sibTrans" presStyleCnt="0"/>
      <dgm:spPr/>
    </dgm:pt>
    <dgm:pt modelId="{1C8B2E0D-1E88-48E1-B043-AC9DDD48641F}" type="pres">
      <dgm:prSet presAssocID="{61EA1E85-B450-47AE-A4EC-74BC06E8CE63}" presName="compNode" presStyleCnt="0"/>
      <dgm:spPr/>
    </dgm:pt>
    <dgm:pt modelId="{BC5DA61F-0F99-4802-ACF6-342EED309B3E}" type="pres">
      <dgm:prSet presAssocID="{61EA1E85-B450-47AE-A4EC-74BC06E8CE63}" presName="iconBgRect" presStyleLbl="bgShp" presStyleIdx="1" presStyleCnt="8"/>
      <dgm:spPr/>
    </dgm:pt>
    <dgm:pt modelId="{FEC4FECC-28CF-4E09-A914-B54FA0B3D5A9}" type="pres">
      <dgm:prSet presAssocID="{61EA1E85-B450-47AE-A4EC-74BC06E8CE63}"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n"/>
        </a:ext>
      </dgm:extLst>
    </dgm:pt>
    <dgm:pt modelId="{F9225E9A-D35F-4DF1-9D56-22847CD21B31}" type="pres">
      <dgm:prSet presAssocID="{61EA1E85-B450-47AE-A4EC-74BC06E8CE63}" presName="spaceRect" presStyleCnt="0"/>
      <dgm:spPr/>
    </dgm:pt>
    <dgm:pt modelId="{5CC27ABB-C0C8-4E5D-82B5-E7B5AB8EFBDD}" type="pres">
      <dgm:prSet presAssocID="{61EA1E85-B450-47AE-A4EC-74BC06E8CE63}" presName="textRect" presStyleLbl="revTx" presStyleIdx="1" presStyleCnt="8">
        <dgm:presLayoutVars>
          <dgm:chMax val="1"/>
          <dgm:chPref val="1"/>
        </dgm:presLayoutVars>
      </dgm:prSet>
      <dgm:spPr/>
    </dgm:pt>
    <dgm:pt modelId="{B4767C9B-ABCB-4983-954C-EAA79ECE5E89}" type="pres">
      <dgm:prSet presAssocID="{76FCCF90-6D4E-412D-B9DF-49EC52F77200}" presName="sibTrans" presStyleCnt="0"/>
      <dgm:spPr/>
    </dgm:pt>
    <dgm:pt modelId="{6C976A0A-6B3D-4FF5-AF2F-F5D6B7CDBC0A}" type="pres">
      <dgm:prSet presAssocID="{89EB6413-865D-4885-86FE-B10FB667282A}" presName="compNode" presStyleCnt="0"/>
      <dgm:spPr/>
    </dgm:pt>
    <dgm:pt modelId="{497F257A-F2CB-499C-B219-662BDD3B34A2}" type="pres">
      <dgm:prSet presAssocID="{89EB6413-865D-4885-86FE-B10FB667282A}" presName="iconBgRect" presStyleLbl="bgShp" presStyleIdx="2" presStyleCnt="8"/>
      <dgm:spPr/>
    </dgm:pt>
    <dgm:pt modelId="{F2ED821E-8994-49FB-8E30-AA7BFE4AE0C9}" type="pres">
      <dgm:prSet presAssocID="{89EB6413-865D-4885-86FE-B10FB667282A}"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ke"/>
        </a:ext>
      </dgm:extLst>
    </dgm:pt>
    <dgm:pt modelId="{93160439-3926-4AB7-9C0F-16FF8DF96646}" type="pres">
      <dgm:prSet presAssocID="{89EB6413-865D-4885-86FE-B10FB667282A}" presName="spaceRect" presStyleCnt="0"/>
      <dgm:spPr/>
    </dgm:pt>
    <dgm:pt modelId="{965FD79D-253C-4354-B5D5-E4D2C007028C}" type="pres">
      <dgm:prSet presAssocID="{89EB6413-865D-4885-86FE-B10FB667282A}" presName="textRect" presStyleLbl="revTx" presStyleIdx="2" presStyleCnt="8">
        <dgm:presLayoutVars>
          <dgm:chMax val="1"/>
          <dgm:chPref val="1"/>
        </dgm:presLayoutVars>
      </dgm:prSet>
      <dgm:spPr/>
    </dgm:pt>
    <dgm:pt modelId="{DE4901D6-2657-4AE7-A8A2-97C01797198B}" type="pres">
      <dgm:prSet presAssocID="{E88E41F3-3960-489A-89AE-068C311145AC}" presName="sibTrans" presStyleCnt="0"/>
      <dgm:spPr/>
    </dgm:pt>
    <dgm:pt modelId="{DCD343EC-C816-4D5A-A349-6EE564415F20}" type="pres">
      <dgm:prSet presAssocID="{F5DF6E54-D176-4EA9-914C-A22549B2A1E0}" presName="compNode" presStyleCnt="0"/>
      <dgm:spPr/>
    </dgm:pt>
    <dgm:pt modelId="{0B4C4F31-AA9A-4845-8771-1E2E64D78AF9}" type="pres">
      <dgm:prSet presAssocID="{F5DF6E54-D176-4EA9-914C-A22549B2A1E0}" presName="iconBgRect" presStyleLbl="bgShp" presStyleIdx="3" presStyleCnt="8"/>
      <dgm:spPr/>
    </dgm:pt>
    <dgm:pt modelId="{59F25328-AE64-49DF-90B3-CC616D9D2E48}" type="pres">
      <dgm:prSet presAssocID="{F5DF6E54-D176-4EA9-914C-A22549B2A1E0}"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p compass"/>
        </a:ext>
      </dgm:extLst>
    </dgm:pt>
    <dgm:pt modelId="{A2FA47E4-5830-4269-B674-3968BF5F8FAA}" type="pres">
      <dgm:prSet presAssocID="{F5DF6E54-D176-4EA9-914C-A22549B2A1E0}" presName="spaceRect" presStyleCnt="0"/>
      <dgm:spPr/>
    </dgm:pt>
    <dgm:pt modelId="{150EBF05-9C71-4B9B-979E-B6FC02B18667}" type="pres">
      <dgm:prSet presAssocID="{F5DF6E54-D176-4EA9-914C-A22549B2A1E0}" presName="textRect" presStyleLbl="revTx" presStyleIdx="3" presStyleCnt="8">
        <dgm:presLayoutVars>
          <dgm:chMax val="1"/>
          <dgm:chPref val="1"/>
        </dgm:presLayoutVars>
      </dgm:prSet>
      <dgm:spPr/>
    </dgm:pt>
    <dgm:pt modelId="{B0FF737C-A53E-4E30-ADC0-7EC20C4C70D0}" type="pres">
      <dgm:prSet presAssocID="{1A75FEA0-3DB7-45D2-BD31-CDB39D469F31}" presName="sibTrans" presStyleCnt="0"/>
      <dgm:spPr/>
    </dgm:pt>
    <dgm:pt modelId="{5C7818EE-AB8E-4C6B-8ACE-C20D1B7EE2E4}" type="pres">
      <dgm:prSet presAssocID="{3046AF95-80E5-4F5D-B003-18907B984498}" presName="compNode" presStyleCnt="0"/>
      <dgm:spPr/>
    </dgm:pt>
    <dgm:pt modelId="{0F323E31-05D2-4FAD-812B-0B1BCBE3B9A0}" type="pres">
      <dgm:prSet presAssocID="{3046AF95-80E5-4F5D-B003-18907B984498}" presName="iconBgRect" presStyleLbl="bgShp" presStyleIdx="4" presStyleCnt="8"/>
      <dgm:spPr/>
    </dgm:pt>
    <dgm:pt modelId="{D9B1F77F-C966-4C73-B47F-58ECFD30BD37}" type="pres">
      <dgm:prSet presAssocID="{3046AF95-80E5-4F5D-B003-18907B984498}"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inoculars"/>
        </a:ext>
      </dgm:extLst>
    </dgm:pt>
    <dgm:pt modelId="{5BF5A92E-4102-4E90-A82C-4BFE6C641BF6}" type="pres">
      <dgm:prSet presAssocID="{3046AF95-80E5-4F5D-B003-18907B984498}" presName="spaceRect" presStyleCnt="0"/>
      <dgm:spPr/>
    </dgm:pt>
    <dgm:pt modelId="{CBA992A4-5DC4-4083-B70F-BF6826724E63}" type="pres">
      <dgm:prSet presAssocID="{3046AF95-80E5-4F5D-B003-18907B984498}" presName="textRect" presStyleLbl="revTx" presStyleIdx="4" presStyleCnt="8">
        <dgm:presLayoutVars>
          <dgm:chMax val="1"/>
          <dgm:chPref val="1"/>
        </dgm:presLayoutVars>
      </dgm:prSet>
      <dgm:spPr/>
    </dgm:pt>
    <dgm:pt modelId="{C32F08D4-475B-42A1-A059-F3E11877DA9B}" type="pres">
      <dgm:prSet presAssocID="{AFA26614-5B34-409E-A93E-FE96B6C45C05}" presName="sibTrans" presStyleCnt="0"/>
      <dgm:spPr/>
    </dgm:pt>
    <dgm:pt modelId="{30EA94D9-82DF-4F3C-BCC2-8EE2F02DDFE1}" type="pres">
      <dgm:prSet presAssocID="{DB5BF47D-52ED-4DD5-A944-DD03AFE7813F}" presName="compNode" presStyleCnt="0"/>
      <dgm:spPr/>
    </dgm:pt>
    <dgm:pt modelId="{D277D4A7-6B7E-4D85-A137-5680F4B8A816}" type="pres">
      <dgm:prSet presAssocID="{DB5BF47D-52ED-4DD5-A944-DD03AFE7813F}" presName="iconBgRect" presStyleLbl="bgShp" presStyleIdx="5" presStyleCnt="8"/>
      <dgm:spPr/>
    </dgm:pt>
    <dgm:pt modelId="{272625E8-F139-4043-A496-2963E7A787D7}" type="pres">
      <dgm:prSet presAssocID="{DB5BF47D-52ED-4DD5-A944-DD03AFE7813F}" presName="iconRect" presStyleLbl="node1" presStyleIdx="5" presStyleCnt="8"/>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Life ring"/>
        </a:ext>
      </dgm:extLst>
    </dgm:pt>
    <dgm:pt modelId="{B0350988-D2A6-42A1-B8BD-8CF9E776755E}" type="pres">
      <dgm:prSet presAssocID="{DB5BF47D-52ED-4DD5-A944-DD03AFE7813F}" presName="spaceRect" presStyleCnt="0"/>
      <dgm:spPr/>
    </dgm:pt>
    <dgm:pt modelId="{609C3F08-E280-4274-9D2F-A2AC7D127F44}" type="pres">
      <dgm:prSet presAssocID="{DB5BF47D-52ED-4DD5-A944-DD03AFE7813F}" presName="textRect" presStyleLbl="revTx" presStyleIdx="5" presStyleCnt="8">
        <dgm:presLayoutVars>
          <dgm:chMax val="1"/>
          <dgm:chPref val="1"/>
        </dgm:presLayoutVars>
      </dgm:prSet>
      <dgm:spPr/>
    </dgm:pt>
    <dgm:pt modelId="{0C1BAED9-A53B-4C3C-9E1E-A6E0AFA230DE}" type="pres">
      <dgm:prSet presAssocID="{1559FC8F-1AA0-4FBB-A4F9-2A7281D364E1}" presName="sibTrans" presStyleCnt="0"/>
      <dgm:spPr/>
    </dgm:pt>
    <dgm:pt modelId="{93BD9275-2838-4804-9205-6218280F270D}" type="pres">
      <dgm:prSet presAssocID="{8A4C93EE-1ADA-4743-AA9F-F4E6C9A87BF7}" presName="compNode" presStyleCnt="0"/>
      <dgm:spPr/>
    </dgm:pt>
    <dgm:pt modelId="{1DB77E7D-3302-4AD4-A57E-2141F4C7E4AF}" type="pres">
      <dgm:prSet presAssocID="{8A4C93EE-1ADA-4743-AA9F-F4E6C9A87BF7}" presName="iconBgRect" presStyleLbl="bgShp" presStyleIdx="6" presStyleCnt="8"/>
      <dgm:spPr/>
    </dgm:pt>
    <dgm:pt modelId="{0BD1F9C1-9117-4A04-9241-CC7273277788}" type="pres">
      <dgm:prSet presAssocID="{8A4C93EE-1ADA-4743-AA9F-F4E6C9A87BF7}"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extLst>
        <a:ext uri="{E40237B7-FDA0-4F09-8148-C483321AD2D9}">
          <dgm14:cNvPr xmlns:dgm14="http://schemas.microsoft.com/office/drawing/2010/diagram" id="0" name="" descr="Sailboat"/>
        </a:ext>
      </dgm:extLst>
    </dgm:pt>
    <dgm:pt modelId="{63E0857B-4BA9-4CE8-A5B3-B2000BDE71C6}" type="pres">
      <dgm:prSet presAssocID="{8A4C93EE-1ADA-4743-AA9F-F4E6C9A87BF7}" presName="spaceRect" presStyleCnt="0"/>
      <dgm:spPr/>
    </dgm:pt>
    <dgm:pt modelId="{61E7A8A6-0DC9-4AB4-9538-DCE3A0571487}" type="pres">
      <dgm:prSet presAssocID="{8A4C93EE-1ADA-4743-AA9F-F4E6C9A87BF7}" presName="textRect" presStyleLbl="revTx" presStyleIdx="6" presStyleCnt="8">
        <dgm:presLayoutVars>
          <dgm:chMax val="1"/>
          <dgm:chPref val="1"/>
        </dgm:presLayoutVars>
      </dgm:prSet>
      <dgm:spPr/>
    </dgm:pt>
    <dgm:pt modelId="{A036A147-3C19-4D34-A4F6-12BB03CD7D81}" type="pres">
      <dgm:prSet presAssocID="{DC346E1F-038F-4BB0-BE5D-E476404257E1}" presName="sibTrans" presStyleCnt="0"/>
      <dgm:spPr/>
    </dgm:pt>
    <dgm:pt modelId="{B531D918-25F1-4554-9DD2-26313BA447FF}" type="pres">
      <dgm:prSet presAssocID="{239C6D8E-7822-49E2-8054-F85EAA1144A3}" presName="compNode" presStyleCnt="0"/>
      <dgm:spPr/>
    </dgm:pt>
    <dgm:pt modelId="{F8AB1754-0E64-40D3-A5E9-FEA1A8F98FEE}" type="pres">
      <dgm:prSet presAssocID="{239C6D8E-7822-49E2-8054-F85EAA1144A3}" presName="iconBgRect" presStyleLbl="bgShp" presStyleIdx="7" presStyleCnt="8"/>
      <dgm:spPr/>
    </dgm:pt>
    <dgm:pt modelId="{8AAAC83C-E8F2-460A-A7FF-1389A6828CCC}" type="pres">
      <dgm:prSet presAssocID="{239C6D8E-7822-49E2-8054-F85EAA1144A3}" presName="iconRect" presStyleLbl="node1" presStyleIdx="7"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ike"/>
        </a:ext>
      </dgm:extLst>
    </dgm:pt>
    <dgm:pt modelId="{412B1F1F-A2FC-4742-BDDA-6ACCEC869F71}" type="pres">
      <dgm:prSet presAssocID="{239C6D8E-7822-49E2-8054-F85EAA1144A3}" presName="spaceRect" presStyleCnt="0"/>
      <dgm:spPr/>
    </dgm:pt>
    <dgm:pt modelId="{A008BC25-8275-4F97-A8AA-0D8B32E5563C}" type="pres">
      <dgm:prSet presAssocID="{239C6D8E-7822-49E2-8054-F85EAA1144A3}" presName="textRect" presStyleLbl="revTx" presStyleIdx="7" presStyleCnt="8">
        <dgm:presLayoutVars>
          <dgm:chMax val="1"/>
          <dgm:chPref val="1"/>
        </dgm:presLayoutVars>
      </dgm:prSet>
      <dgm:spPr/>
    </dgm:pt>
  </dgm:ptLst>
  <dgm:cxnLst>
    <dgm:cxn modelId="{DBA39403-93F9-409C-8F40-0204D1D988A4}" type="presOf" srcId="{89EB6413-865D-4885-86FE-B10FB667282A}" destId="{965FD79D-253C-4354-B5D5-E4D2C007028C}" srcOrd="0" destOrd="0" presId="urn:microsoft.com/office/officeart/2018/5/layout/IconCircleLabelList"/>
    <dgm:cxn modelId="{FDD9F80B-2A1A-480D-A703-046FD30E155C}" srcId="{F769C45A-9A3E-42FB-82EB-6BBF2680F84F}" destId="{239C6D8E-7822-49E2-8054-F85EAA1144A3}" srcOrd="7" destOrd="0" parTransId="{D3F9D6D8-6803-424E-A08C-F87BD45363E2}" sibTransId="{B4D1F090-B820-435B-B9B7-1F534154A010}"/>
    <dgm:cxn modelId="{F6036113-4B2C-45D6-8465-D0EBBF222348}" type="presOf" srcId="{3046AF95-80E5-4F5D-B003-18907B984498}" destId="{CBA992A4-5DC4-4083-B70F-BF6826724E63}" srcOrd="0" destOrd="0" presId="urn:microsoft.com/office/officeart/2018/5/layout/IconCircleLabelList"/>
    <dgm:cxn modelId="{4705551D-913B-4831-AE41-3A6276F6570D}" type="presOf" srcId="{61EA1E85-B450-47AE-A4EC-74BC06E8CE63}" destId="{5CC27ABB-C0C8-4E5D-82B5-E7B5AB8EFBDD}" srcOrd="0" destOrd="0" presId="urn:microsoft.com/office/officeart/2018/5/layout/IconCircleLabelList"/>
    <dgm:cxn modelId="{1D8BC740-1482-474F-A232-EE92DC5D85A5}" srcId="{F769C45A-9A3E-42FB-82EB-6BBF2680F84F}" destId="{3046AF95-80E5-4F5D-B003-18907B984498}" srcOrd="4" destOrd="0" parTransId="{DD272958-0B38-45A6-B88E-DD0AD3E9272A}" sibTransId="{AFA26614-5B34-409E-A93E-FE96B6C45C05}"/>
    <dgm:cxn modelId="{BE904146-37EE-4BD6-84B9-2AC2C3E4A04A}" srcId="{F769C45A-9A3E-42FB-82EB-6BBF2680F84F}" destId="{61EA1E85-B450-47AE-A4EC-74BC06E8CE63}" srcOrd="1" destOrd="0" parTransId="{11229688-C279-4158-B0DF-401F68C546E3}" sibTransId="{76FCCF90-6D4E-412D-B9DF-49EC52F77200}"/>
    <dgm:cxn modelId="{89054D6C-4328-4436-B355-841636F66538}" type="presOf" srcId="{F5DF6E54-D176-4EA9-914C-A22549B2A1E0}" destId="{150EBF05-9C71-4B9B-979E-B6FC02B18667}" srcOrd="0" destOrd="0" presId="urn:microsoft.com/office/officeart/2018/5/layout/IconCircleLabelList"/>
    <dgm:cxn modelId="{2098986C-CA3C-43DC-B3B1-AE7E127A47EA}" srcId="{F769C45A-9A3E-42FB-82EB-6BBF2680F84F}" destId="{F5DF6E54-D176-4EA9-914C-A22549B2A1E0}" srcOrd="3" destOrd="0" parTransId="{CFCA5DAD-566D-437D-8672-B8C1651A6E9D}" sibTransId="{1A75FEA0-3DB7-45D2-BD31-CDB39D469F31}"/>
    <dgm:cxn modelId="{59D16951-ED06-4979-A987-F4B5E6931B75}" srcId="{F769C45A-9A3E-42FB-82EB-6BBF2680F84F}" destId="{BBCC1016-4400-4105-832D-D17C062ABC86}" srcOrd="0" destOrd="0" parTransId="{2934E7C5-7E01-459C-B63D-922E23BB61F0}" sibTransId="{C413D64C-03B4-4A26-9BDA-06BE325CAFFE}"/>
    <dgm:cxn modelId="{CE71B751-5D02-41E7-9205-997556984B65}" type="presOf" srcId="{239C6D8E-7822-49E2-8054-F85EAA1144A3}" destId="{A008BC25-8275-4F97-A8AA-0D8B32E5563C}" srcOrd="0" destOrd="0" presId="urn:microsoft.com/office/officeart/2018/5/layout/IconCircleLabelList"/>
    <dgm:cxn modelId="{6781EE55-3307-46D8-833D-BAECAF2507DA}" srcId="{F769C45A-9A3E-42FB-82EB-6BBF2680F84F}" destId="{89EB6413-865D-4885-86FE-B10FB667282A}" srcOrd="2" destOrd="0" parTransId="{95FFC836-BCBA-4B68-8EAB-7640D5C408D2}" sibTransId="{E88E41F3-3960-489A-89AE-068C311145AC}"/>
    <dgm:cxn modelId="{F040BD79-665A-4BDD-97AE-EA55E1DD98FE}" srcId="{F769C45A-9A3E-42FB-82EB-6BBF2680F84F}" destId="{DB5BF47D-52ED-4DD5-A944-DD03AFE7813F}" srcOrd="5" destOrd="0" parTransId="{EE326938-9E4A-4763-A52A-54084188BAF7}" sibTransId="{1559FC8F-1AA0-4FBB-A4F9-2A7281D364E1}"/>
    <dgm:cxn modelId="{940A4A8E-AFBC-4E16-A9EB-9643ABA89E9A}" srcId="{F769C45A-9A3E-42FB-82EB-6BBF2680F84F}" destId="{8A4C93EE-1ADA-4743-AA9F-F4E6C9A87BF7}" srcOrd="6" destOrd="0" parTransId="{A2119686-B3AF-4A63-BB82-8F8A619FA7D5}" sibTransId="{DC346E1F-038F-4BB0-BE5D-E476404257E1}"/>
    <dgm:cxn modelId="{CE6FFDA2-B4E8-4E22-A68A-BCAC327D795D}" type="presOf" srcId="{BBCC1016-4400-4105-832D-D17C062ABC86}" destId="{79D9D9DD-C143-4C32-8A23-3404D3BADDA2}" srcOrd="0" destOrd="0" presId="urn:microsoft.com/office/officeart/2018/5/layout/IconCircleLabelList"/>
    <dgm:cxn modelId="{43BB29D2-1A48-4ADF-8E4D-CF6E20A5C3F2}" type="presOf" srcId="{DB5BF47D-52ED-4DD5-A944-DD03AFE7813F}" destId="{609C3F08-E280-4274-9D2F-A2AC7D127F44}" srcOrd="0" destOrd="0" presId="urn:microsoft.com/office/officeart/2018/5/layout/IconCircleLabelList"/>
    <dgm:cxn modelId="{BA850ED5-187B-44F3-8941-B9605C24CF57}" type="presOf" srcId="{F769C45A-9A3E-42FB-82EB-6BBF2680F84F}" destId="{F1204CD9-0C48-4C2A-9E95-454933D5798E}" srcOrd="0" destOrd="0" presId="urn:microsoft.com/office/officeart/2018/5/layout/IconCircleLabelList"/>
    <dgm:cxn modelId="{6FA0F9E9-B69E-4E95-A22D-EF60EFDD7F88}" type="presOf" srcId="{8A4C93EE-1ADA-4743-AA9F-F4E6C9A87BF7}" destId="{61E7A8A6-0DC9-4AB4-9538-DCE3A0571487}" srcOrd="0" destOrd="0" presId="urn:microsoft.com/office/officeart/2018/5/layout/IconCircleLabelList"/>
    <dgm:cxn modelId="{8E3F3EB6-9CC3-4059-8E8C-5AD466296400}" type="presParOf" srcId="{F1204CD9-0C48-4C2A-9E95-454933D5798E}" destId="{49D5B10E-83DB-48F5-9237-9669E024B8A4}" srcOrd="0" destOrd="0" presId="urn:microsoft.com/office/officeart/2018/5/layout/IconCircleLabelList"/>
    <dgm:cxn modelId="{E9BCD04D-73DE-4421-B108-80635632D058}" type="presParOf" srcId="{49D5B10E-83DB-48F5-9237-9669E024B8A4}" destId="{1CE29112-3291-46A1-AD7C-9DFFC0F18A5F}" srcOrd="0" destOrd="0" presId="urn:microsoft.com/office/officeart/2018/5/layout/IconCircleLabelList"/>
    <dgm:cxn modelId="{E293E295-8BD7-4093-8517-3BF307A89D27}" type="presParOf" srcId="{49D5B10E-83DB-48F5-9237-9669E024B8A4}" destId="{4B025B38-566E-4B6E-B12A-3F005FF05080}" srcOrd="1" destOrd="0" presId="urn:microsoft.com/office/officeart/2018/5/layout/IconCircleLabelList"/>
    <dgm:cxn modelId="{612711BE-5D33-411F-B65F-349C65789448}" type="presParOf" srcId="{49D5B10E-83DB-48F5-9237-9669E024B8A4}" destId="{60B1E234-C365-4C2E-A92C-0DB3F3EAD266}" srcOrd="2" destOrd="0" presId="urn:microsoft.com/office/officeart/2018/5/layout/IconCircleLabelList"/>
    <dgm:cxn modelId="{F6865202-8396-40FC-8259-7DB291F6464B}" type="presParOf" srcId="{49D5B10E-83DB-48F5-9237-9669E024B8A4}" destId="{79D9D9DD-C143-4C32-8A23-3404D3BADDA2}" srcOrd="3" destOrd="0" presId="urn:microsoft.com/office/officeart/2018/5/layout/IconCircleLabelList"/>
    <dgm:cxn modelId="{BBC3886F-C40E-4FFF-8B0D-7EFC5C5D50B7}" type="presParOf" srcId="{F1204CD9-0C48-4C2A-9E95-454933D5798E}" destId="{DFAC6A79-3F7B-46B0-A4A5-8756F5934EF2}" srcOrd="1" destOrd="0" presId="urn:microsoft.com/office/officeart/2018/5/layout/IconCircleLabelList"/>
    <dgm:cxn modelId="{20DA82BC-67E2-4F04-AD18-D0965A32A73B}" type="presParOf" srcId="{F1204CD9-0C48-4C2A-9E95-454933D5798E}" destId="{1C8B2E0D-1E88-48E1-B043-AC9DDD48641F}" srcOrd="2" destOrd="0" presId="urn:microsoft.com/office/officeart/2018/5/layout/IconCircleLabelList"/>
    <dgm:cxn modelId="{5ACC09EA-FBBD-4F08-B4E6-96272E08CDB4}" type="presParOf" srcId="{1C8B2E0D-1E88-48E1-B043-AC9DDD48641F}" destId="{BC5DA61F-0F99-4802-ACF6-342EED309B3E}" srcOrd="0" destOrd="0" presId="urn:microsoft.com/office/officeart/2018/5/layout/IconCircleLabelList"/>
    <dgm:cxn modelId="{4688D6AF-8FE8-45C9-8476-7B0DE7E4E7DB}" type="presParOf" srcId="{1C8B2E0D-1E88-48E1-B043-AC9DDD48641F}" destId="{FEC4FECC-28CF-4E09-A914-B54FA0B3D5A9}" srcOrd="1" destOrd="0" presId="urn:microsoft.com/office/officeart/2018/5/layout/IconCircleLabelList"/>
    <dgm:cxn modelId="{2243FEF7-CCC4-468F-BB51-93CCB230BBCE}" type="presParOf" srcId="{1C8B2E0D-1E88-48E1-B043-AC9DDD48641F}" destId="{F9225E9A-D35F-4DF1-9D56-22847CD21B31}" srcOrd="2" destOrd="0" presId="urn:microsoft.com/office/officeart/2018/5/layout/IconCircleLabelList"/>
    <dgm:cxn modelId="{6DC9AD0C-E8C8-408A-9E8F-8BF090DF8913}" type="presParOf" srcId="{1C8B2E0D-1E88-48E1-B043-AC9DDD48641F}" destId="{5CC27ABB-C0C8-4E5D-82B5-E7B5AB8EFBDD}" srcOrd="3" destOrd="0" presId="urn:microsoft.com/office/officeart/2018/5/layout/IconCircleLabelList"/>
    <dgm:cxn modelId="{5035390E-E25E-4FD5-A659-ED7166E9B95F}" type="presParOf" srcId="{F1204CD9-0C48-4C2A-9E95-454933D5798E}" destId="{B4767C9B-ABCB-4983-954C-EAA79ECE5E89}" srcOrd="3" destOrd="0" presId="urn:microsoft.com/office/officeart/2018/5/layout/IconCircleLabelList"/>
    <dgm:cxn modelId="{CDDA75C0-7804-40DE-847F-8481DEF33FF6}" type="presParOf" srcId="{F1204CD9-0C48-4C2A-9E95-454933D5798E}" destId="{6C976A0A-6B3D-4FF5-AF2F-F5D6B7CDBC0A}" srcOrd="4" destOrd="0" presId="urn:microsoft.com/office/officeart/2018/5/layout/IconCircleLabelList"/>
    <dgm:cxn modelId="{2A366294-5797-4DD6-83B5-5AC86C347893}" type="presParOf" srcId="{6C976A0A-6B3D-4FF5-AF2F-F5D6B7CDBC0A}" destId="{497F257A-F2CB-499C-B219-662BDD3B34A2}" srcOrd="0" destOrd="0" presId="urn:microsoft.com/office/officeart/2018/5/layout/IconCircleLabelList"/>
    <dgm:cxn modelId="{0A769935-C944-47D3-AE48-920EA95C0B92}" type="presParOf" srcId="{6C976A0A-6B3D-4FF5-AF2F-F5D6B7CDBC0A}" destId="{F2ED821E-8994-49FB-8E30-AA7BFE4AE0C9}" srcOrd="1" destOrd="0" presId="urn:microsoft.com/office/officeart/2018/5/layout/IconCircleLabelList"/>
    <dgm:cxn modelId="{A2083586-2E09-44C2-9015-4C8C646F3B9D}" type="presParOf" srcId="{6C976A0A-6B3D-4FF5-AF2F-F5D6B7CDBC0A}" destId="{93160439-3926-4AB7-9C0F-16FF8DF96646}" srcOrd="2" destOrd="0" presId="urn:microsoft.com/office/officeart/2018/5/layout/IconCircleLabelList"/>
    <dgm:cxn modelId="{5BED7DF3-D6AA-41CD-A19E-A1F04F00C31D}" type="presParOf" srcId="{6C976A0A-6B3D-4FF5-AF2F-F5D6B7CDBC0A}" destId="{965FD79D-253C-4354-B5D5-E4D2C007028C}" srcOrd="3" destOrd="0" presId="urn:microsoft.com/office/officeart/2018/5/layout/IconCircleLabelList"/>
    <dgm:cxn modelId="{0425606F-526B-47E7-ACEB-ABBA282433B1}" type="presParOf" srcId="{F1204CD9-0C48-4C2A-9E95-454933D5798E}" destId="{DE4901D6-2657-4AE7-A8A2-97C01797198B}" srcOrd="5" destOrd="0" presId="urn:microsoft.com/office/officeart/2018/5/layout/IconCircleLabelList"/>
    <dgm:cxn modelId="{0B4C2114-4342-4B39-8CB2-5B04BAD59907}" type="presParOf" srcId="{F1204CD9-0C48-4C2A-9E95-454933D5798E}" destId="{DCD343EC-C816-4D5A-A349-6EE564415F20}" srcOrd="6" destOrd="0" presId="urn:microsoft.com/office/officeart/2018/5/layout/IconCircleLabelList"/>
    <dgm:cxn modelId="{CD9EB143-731F-4476-ADC4-45AC404DB2E3}" type="presParOf" srcId="{DCD343EC-C816-4D5A-A349-6EE564415F20}" destId="{0B4C4F31-AA9A-4845-8771-1E2E64D78AF9}" srcOrd="0" destOrd="0" presId="urn:microsoft.com/office/officeart/2018/5/layout/IconCircleLabelList"/>
    <dgm:cxn modelId="{D1F96588-8055-44C2-85B8-11A330BE3032}" type="presParOf" srcId="{DCD343EC-C816-4D5A-A349-6EE564415F20}" destId="{59F25328-AE64-49DF-90B3-CC616D9D2E48}" srcOrd="1" destOrd="0" presId="urn:microsoft.com/office/officeart/2018/5/layout/IconCircleLabelList"/>
    <dgm:cxn modelId="{A1CA1A72-CDFB-44B4-9F19-2A29190C6C4D}" type="presParOf" srcId="{DCD343EC-C816-4D5A-A349-6EE564415F20}" destId="{A2FA47E4-5830-4269-B674-3968BF5F8FAA}" srcOrd="2" destOrd="0" presId="urn:microsoft.com/office/officeart/2018/5/layout/IconCircleLabelList"/>
    <dgm:cxn modelId="{5CF9A1E7-832A-4813-8336-FDE6A4D391CD}" type="presParOf" srcId="{DCD343EC-C816-4D5A-A349-6EE564415F20}" destId="{150EBF05-9C71-4B9B-979E-B6FC02B18667}" srcOrd="3" destOrd="0" presId="urn:microsoft.com/office/officeart/2018/5/layout/IconCircleLabelList"/>
    <dgm:cxn modelId="{9AA4E90F-C1DD-4C16-81E4-7D6A03761C44}" type="presParOf" srcId="{F1204CD9-0C48-4C2A-9E95-454933D5798E}" destId="{B0FF737C-A53E-4E30-ADC0-7EC20C4C70D0}" srcOrd="7" destOrd="0" presId="urn:microsoft.com/office/officeart/2018/5/layout/IconCircleLabelList"/>
    <dgm:cxn modelId="{CA9B9640-9DA0-427E-9EE2-EA0D8D80FB24}" type="presParOf" srcId="{F1204CD9-0C48-4C2A-9E95-454933D5798E}" destId="{5C7818EE-AB8E-4C6B-8ACE-C20D1B7EE2E4}" srcOrd="8" destOrd="0" presId="urn:microsoft.com/office/officeart/2018/5/layout/IconCircleLabelList"/>
    <dgm:cxn modelId="{000B7323-0E7D-4238-BCF4-3062B880CE41}" type="presParOf" srcId="{5C7818EE-AB8E-4C6B-8ACE-C20D1B7EE2E4}" destId="{0F323E31-05D2-4FAD-812B-0B1BCBE3B9A0}" srcOrd="0" destOrd="0" presId="urn:microsoft.com/office/officeart/2018/5/layout/IconCircleLabelList"/>
    <dgm:cxn modelId="{847B4949-1DD3-4881-881C-7BA284B319F4}" type="presParOf" srcId="{5C7818EE-AB8E-4C6B-8ACE-C20D1B7EE2E4}" destId="{D9B1F77F-C966-4C73-B47F-58ECFD30BD37}" srcOrd="1" destOrd="0" presId="urn:microsoft.com/office/officeart/2018/5/layout/IconCircleLabelList"/>
    <dgm:cxn modelId="{E2DF697B-0898-4F9E-A242-71F9C9D7AD4E}" type="presParOf" srcId="{5C7818EE-AB8E-4C6B-8ACE-C20D1B7EE2E4}" destId="{5BF5A92E-4102-4E90-A82C-4BFE6C641BF6}" srcOrd="2" destOrd="0" presId="urn:microsoft.com/office/officeart/2018/5/layout/IconCircleLabelList"/>
    <dgm:cxn modelId="{BA58399F-A385-4E96-A6E9-CE2D999ABB50}" type="presParOf" srcId="{5C7818EE-AB8E-4C6B-8ACE-C20D1B7EE2E4}" destId="{CBA992A4-5DC4-4083-B70F-BF6826724E63}" srcOrd="3" destOrd="0" presId="urn:microsoft.com/office/officeart/2018/5/layout/IconCircleLabelList"/>
    <dgm:cxn modelId="{329DC7EE-42F9-40C1-9187-8A0816465BC6}" type="presParOf" srcId="{F1204CD9-0C48-4C2A-9E95-454933D5798E}" destId="{C32F08D4-475B-42A1-A059-F3E11877DA9B}" srcOrd="9" destOrd="0" presId="urn:microsoft.com/office/officeart/2018/5/layout/IconCircleLabelList"/>
    <dgm:cxn modelId="{782D5958-3357-487B-A153-AA52644CAAD4}" type="presParOf" srcId="{F1204CD9-0C48-4C2A-9E95-454933D5798E}" destId="{30EA94D9-82DF-4F3C-BCC2-8EE2F02DDFE1}" srcOrd="10" destOrd="0" presId="urn:microsoft.com/office/officeart/2018/5/layout/IconCircleLabelList"/>
    <dgm:cxn modelId="{3C221A9D-AD29-4AC8-90C7-DD5B7AA8BA0A}" type="presParOf" srcId="{30EA94D9-82DF-4F3C-BCC2-8EE2F02DDFE1}" destId="{D277D4A7-6B7E-4D85-A137-5680F4B8A816}" srcOrd="0" destOrd="0" presId="urn:microsoft.com/office/officeart/2018/5/layout/IconCircleLabelList"/>
    <dgm:cxn modelId="{382FEFFB-CEC2-456F-A1CE-979AC855AD00}" type="presParOf" srcId="{30EA94D9-82DF-4F3C-BCC2-8EE2F02DDFE1}" destId="{272625E8-F139-4043-A496-2963E7A787D7}" srcOrd="1" destOrd="0" presId="urn:microsoft.com/office/officeart/2018/5/layout/IconCircleLabelList"/>
    <dgm:cxn modelId="{6FAAFE00-22F3-4336-BE22-B9230EB15098}" type="presParOf" srcId="{30EA94D9-82DF-4F3C-BCC2-8EE2F02DDFE1}" destId="{B0350988-D2A6-42A1-B8BD-8CF9E776755E}" srcOrd="2" destOrd="0" presId="urn:microsoft.com/office/officeart/2018/5/layout/IconCircleLabelList"/>
    <dgm:cxn modelId="{D76A9979-28F5-4692-BC2F-0B5C3F7E7B74}" type="presParOf" srcId="{30EA94D9-82DF-4F3C-BCC2-8EE2F02DDFE1}" destId="{609C3F08-E280-4274-9D2F-A2AC7D127F44}" srcOrd="3" destOrd="0" presId="urn:microsoft.com/office/officeart/2018/5/layout/IconCircleLabelList"/>
    <dgm:cxn modelId="{F844A2F5-0534-4935-A7EC-DD1AE78E4CCA}" type="presParOf" srcId="{F1204CD9-0C48-4C2A-9E95-454933D5798E}" destId="{0C1BAED9-A53B-4C3C-9E1E-A6E0AFA230DE}" srcOrd="11" destOrd="0" presId="urn:microsoft.com/office/officeart/2018/5/layout/IconCircleLabelList"/>
    <dgm:cxn modelId="{D366544B-0E93-405B-84E9-62574CBB659C}" type="presParOf" srcId="{F1204CD9-0C48-4C2A-9E95-454933D5798E}" destId="{93BD9275-2838-4804-9205-6218280F270D}" srcOrd="12" destOrd="0" presId="urn:microsoft.com/office/officeart/2018/5/layout/IconCircleLabelList"/>
    <dgm:cxn modelId="{C50C5768-EA0F-4AEC-AF21-FD7305B302B8}" type="presParOf" srcId="{93BD9275-2838-4804-9205-6218280F270D}" destId="{1DB77E7D-3302-4AD4-A57E-2141F4C7E4AF}" srcOrd="0" destOrd="0" presId="urn:microsoft.com/office/officeart/2018/5/layout/IconCircleLabelList"/>
    <dgm:cxn modelId="{A03EF6F0-B8A6-4B07-8F7D-B89FC0358895}" type="presParOf" srcId="{93BD9275-2838-4804-9205-6218280F270D}" destId="{0BD1F9C1-9117-4A04-9241-CC7273277788}" srcOrd="1" destOrd="0" presId="urn:microsoft.com/office/officeart/2018/5/layout/IconCircleLabelList"/>
    <dgm:cxn modelId="{BA10BE2F-E32E-4669-9A07-1D23D43A9FD9}" type="presParOf" srcId="{93BD9275-2838-4804-9205-6218280F270D}" destId="{63E0857B-4BA9-4CE8-A5B3-B2000BDE71C6}" srcOrd="2" destOrd="0" presId="urn:microsoft.com/office/officeart/2018/5/layout/IconCircleLabelList"/>
    <dgm:cxn modelId="{76B531BF-94E1-433A-9866-85E2075E42A8}" type="presParOf" srcId="{93BD9275-2838-4804-9205-6218280F270D}" destId="{61E7A8A6-0DC9-4AB4-9538-DCE3A0571487}" srcOrd="3" destOrd="0" presId="urn:microsoft.com/office/officeart/2018/5/layout/IconCircleLabelList"/>
    <dgm:cxn modelId="{E9017EF6-2928-491A-9BFA-9E3EF56C43F2}" type="presParOf" srcId="{F1204CD9-0C48-4C2A-9E95-454933D5798E}" destId="{A036A147-3C19-4D34-A4F6-12BB03CD7D81}" srcOrd="13" destOrd="0" presId="urn:microsoft.com/office/officeart/2018/5/layout/IconCircleLabelList"/>
    <dgm:cxn modelId="{90DE429E-C262-426A-8465-7703F959F093}" type="presParOf" srcId="{F1204CD9-0C48-4C2A-9E95-454933D5798E}" destId="{B531D918-25F1-4554-9DD2-26313BA447FF}" srcOrd="14" destOrd="0" presId="urn:microsoft.com/office/officeart/2018/5/layout/IconCircleLabelList"/>
    <dgm:cxn modelId="{167D77AB-AA82-4D43-92D4-77E9184EF838}" type="presParOf" srcId="{B531D918-25F1-4554-9DD2-26313BA447FF}" destId="{F8AB1754-0E64-40D3-A5E9-FEA1A8F98FEE}" srcOrd="0" destOrd="0" presId="urn:microsoft.com/office/officeart/2018/5/layout/IconCircleLabelList"/>
    <dgm:cxn modelId="{E50F7D61-35D3-432C-9A8C-FA0B26FA257F}" type="presParOf" srcId="{B531D918-25F1-4554-9DD2-26313BA447FF}" destId="{8AAAC83C-E8F2-460A-A7FF-1389A6828CCC}" srcOrd="1" destOrd="0" presId="urn:microsoft.com/office/officeart/2018/5/layout/IconCircleLabelList"/>
    <dgm:cxn modelId="{BEBC7D12-EC3A-4EB8-A0BE-368A93FE6639}" type="presParOf" srcId="{B531D918-25F1-4554-9DD2-26313BA447FF}" destId="{412B1F1F-A2FC-4742-BDDA-6ACCEC869F71}" srcOrd="2" destOrd="0" presId="urn:microsoft.com/office/officeart/2018/5/layout/IconCircleLabelList"/>
    <dgm:cxn modelId="{B9014EE8-055C-4C7E-B380-44AECE3ACEB4}" type="presParOf" srcId="{B531D918-25F1-4554-9DD2-26313BA447FF}" destId="{A008BC25-8275-4F97-A8AA-0D8B32E5563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D7D84F7-4CF6-4D97-B000-3579DCE67CE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439E55-B25E-4FA6-85D3-AFA8EB6EF92F}">
      <dgm:prSet/>
      <dgm:spPr/>
      <dgm:t>
        <a:bodyPr/>
        <a:lstStyle/>
        <a:p>
          <a:r>
            <a:rPr lang="en-NZ"/>
            <a:t>A 5 day, 4 night trip with a purpose</a:t>
          </a:r>
          <a:endParaRPr lang="en-US"/>
        </a:p>
      </dgm:t>
    </dgm:pt>
    <dgm:pt modelId="{242C9875-6789-4C9E-9225-4B4D10C6A467}" type="parTrans" cxnId="{9E9B747C-3526-4FE8-8393-28242DD86E65}">
      <dgm:prSet/>
      <dgm:spPr/>
      <dgm:t>
        <a:bodyPr/>
        <a:lstStyle/>
        <a:p>
          <a:endParaRPr lang="en-US"/>
        </a:p>
      </dgm:t>
    </dgm:pt>
    <dgm:pt modelId="{D17BBAF3-9D00-432A-AC6F-83C009282411}" type="sibTrans" cxnId="{9E9B747C-3526-4FE8-8393-28242DD86E65}">
      <dgm:prSet/>
      <dgm:spPr/>
      <dgm:t>
        <a:bodyPr/>
        <a:lstStyle/>
        <a:p>
          <a:endParaRPr lang="en-US"/>
        </a:p>
      </dgm:t>
    </dgm:pt>
    <dgm:pt modelId="{4AB15351-DBEA-4CC7-AEB3-A2A780E976C4}">
      <dgm:prSet/>
      <dgm:spPr/>
      <dgm:t>
        <a:bodyPr/>
        <a:lstStyle/>
        <a:p>
          <a:r>
            <a:rPr lang="en-NZ"/>
            <a:t>With people you don’t know</a:t>
          </a:r>
          <a:endParaRPr lang="en-US"/>
        </a:p>
      </dgm:t>
    </dgm:pt>
    <dgm:pt modelId="{BA9AA5B0-2D15-49FC-967F-5D2B8D5F8C86}" type="parTrans" cxnId="{20E70172-1B04-4A86-B63D-E7DD4C785AC3}">
      <dgm:prSet/>
      <dgm:spPr/>
      <dgm:t>
        <a:bodyPr/>
        <a:lstStyle/>
        <a:p>
          <a:endParaRPr lang="en-US"/>
        </a:p>
      </dgm:t>
    </dgm:pt>
    <dgm:pt modelId="{9C046420-BCB5-472D-8B70-8BF0225880BA}" type="sibTrans" cxnId="{20E70172-1B04-4A86-B63D-E7DD4C785AC3}">
      <dgm:prSet/>
      <dgm:spPr/>
      <dgm:t>
        <a:bodyPr/>
        <a:lstStyle/>
        <a:p>
          <a:endParaRPr lang="en-US"/>
        </a:p>
      </dgm:t>
    </dgm:pt>
    <dgm:pt modelId="{68D68443-3D4C-474B-8C8D-B437894CC004}">
      <dgm:prSet/>
      <dgm:spPr/>
      <dgm:t>
        <a:bodyPr/>
        <a:lstStyle/>
        <a:p>
          <a:r>
            <a:rPr lang="en-NZ"/>
            <a:t>In an unfamiliar environment</a:t>
          </a:r>
          <a:endParaRPr lang="en-US"/>
        </a:p>
      </dgm:t>
    </dgm:pt>
    <dgm:pt modelId="{FFF9F92F-351A-48C4-AE06-57B2FC508CBD}" type="parTrans" cxnId="{DC45DCE7-C2B6-4CC7-85AD-79B32E5DC4C9}">
      <dgm:prSet/>
      <dgm:spPr/>
      <dgm:t>
        <a:bodyPr/>
        <a:lstStyle/>
        <a:p>
          <a:endParaRPr lang="en-US"/>
        </a:p>
      </dgm:t>
    </dgm:pt>
    <dgm:pt modelId="{817CF849-F8E8-426E-8888-015ED94578C0}" type="sibTrans" cxnId="{DC45DCE7-C2B6-4CC7-85AD-79B32E5DC4C9}">
      <dgm:prSet/>
      <dgm:spPr/>
      <dgm:t>
        <a:bodyPr/>
        <a:lstStyle/>
        <a:p>
          <a:endParaRPr lang="en-US"/>
        </a:p>
      </dgm:t>
    </dgm:pt>
    <dgm:pt modelId="{91CB3E34-1393-4570-BC9D-649251FEAC9C}">
      <dgm:prSet/>
      <dgm:spPr/>
      <dgm:t>
        <a:bodyPr/>
        <a:lstStyle/>
        <a:p>
          <a:r>
            <a:rPr lang="en-NZ"/>
            <a:t>Meet new people</a:t>
          </a:r>
          <a:endParaRPr lang="en-US"/>
        </a:p>
      </dgm:t>
    </dgm:pt>
    <dgm:pt modelId="{3FDFA230-A16A-43CB-BFC2-E0FE0D1C64FA}" type="parTrans" cxnId="{16CE74FB-8F12-4E53-A87C-1989C0E55DB0}">
      <dgm:prSet/>
      <dgm:spPr/>
      <dgm:t>
        <a:bodyPr/>
        <a:lstStyle/>
        <a:p>
          <a:endParaRPr lang="en-US"/>
        </a:p>
      </dgm:t>
    </dgm:pt>
    <dgm:pt modelId="{AAF16BC0-B71A-43B0-B9DC-74978E52EA4F}" type="sibTrans" cxnId="{16CE74FB-8F12-4E53-A87C-1989C0E55DB0}">
      <dgm:prSet/>
      <dgm:spPr/>
      <dgm:t>
        <a:bodyPr/>
        <a:lstStyle/>
        <a:p>
          <a:endParaRPr lang="en-US"/>
        </a:p>
      </dgm:t>
    </dgm:pt>
    <dgm:pt modelId="{5FCBC667-56B8-4959-BCB3-E2D93C5A1F34}">
      <dgm:prSet/>
      <dgm:spPr/>
      <dgm:t>
        <a:bodyPr/>
        <a:lstStyle/>
        <a:p>
          <a:r>
            <a:rPr lang="en-US"/>
            <a:t>Help others</a:t>
          </a:r>
        </a:p>
      </dgm:t>
    </dgm:pt>
    <dgm:pt modelId="{102F8272-2B2F-4C05-BF12-1E40D748E83E}" type="parTrans" cxnId="{F7045979-61A9-44F5-BFEA-64C0877A5F3C}">
      <dgm:prSet/>
      <dgm:spPr/>
      <dgm:t>
        <a:bodyPr/>
        <a:lstStyle/>
        <a:p>
          <a:endParaRPr lang="en-US"/>
        </a:p>
      </dgm:t>
    </dgm:pt>
    <dgm:pt modelId="{E0163615-82C0-48A7-9EAA-518CAD192F6C}" type="sibTrans" cxnId="{F7045979-61A9-44F5-BFEA-64C0877A5F3C}">
      <dgm:prSet/>
      <dgm:spPr/>
      <dgm:t>
        <a:bodyPr/>
        <a:lstStyle/>
        <a:p>
          <a:endParaRPr lang="en-US"/>
        </a:p>
      </dgm:t>
    </dgm:pt>
    <dgm:pt modelId="{D4C5458D-2D4F-4293-ADBD-AF5358DADD02}" type="pres">
      <dgm:prSet presAssocID="{5D7D84F7-4CF6-4D97-B000-3579DCE67CED}" presName="root" presStyleCnt="0">
        <dgm:presLayoutVars>
          <dgm:dir/>
          <dgm:resizeHandles val="exact"/>
        </dgm:presLayoutVars>
      </dgm:prSet>
      <dgm:spPr/>
    </dgm:pt>
    <dgm:pt modelId="{1EF66444-361D-4A3A-BD3C-6A0AC14474BF}" type="pres">
      <dgm:prSet presAssocID="{5E439E55-B25E-4FA6-85D3-AFA8EB6EF92F}" presName="compNode" presStyleCnt="0"/>
      <dgm:spPr/>
    </dgm:pt>
    <dgm:pt modelId="{52639DFA-B8F4-4E40-99EB-E0B5575A9804}" type="pres">
      <dgm:prSet presAssocID="{5E439E55-B25E-4FA6-85D3-AFA8EB6EF92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ntern"/>
        </a:ext>
      </dgm:extLst>
    </dgm:pt>
    <dgm:pt modelId="{71C4F88B-48F2-464D-85EA-698F6F1938B2}" type="pres">
      <dgm:prSet presAssocID="{5E439E55-B25E-4FA6-85D3-AFA8EB6EF92F}" presName="spaceRect" presStyleCnt="0"/>
      <dgm:spPr/>
    </dgm:pt>
    <dgm:pt modelId="{CED43F88-F1F4-4171-B08F-BCF53DFF368D}" type="pres">
      <dgm:prSet presAssocID="{5E439E55-B25E-4FA6-85D3-AFA8EB6EF92F}" presName="textRect" presStyleLbl="revTx" presStyleIdx="0" presStyleCnt="5">
        <dgm:presLayoutVars>
          <dgm:chMax val="1"/>
          <dgm:chPref val="1"/>
        </dgm:presLayoutVars>
      </dgm:prSet>
      <dgm:spPr/>
    </dgm:pt>
    <dgm:pt modelId="{0086B383-9667-4D4B-90DD-DA75E38D1ACC}" type="pres">
      <dgm:prSet presAssocID="{D17BBAF3-9D00-432A-AC6F-83C009282411}" presName="sibTrans" presStyleCnt="0"/>
      <dgm:spPr/>
    </dgm:pt>
    <dgm:pt modelId="{F9CD5BB6-5E42-4756-BBAE-5DE7B37D93C7}" type="pres">
      <dgm:prSet presAssocID="{4AB15351-DBEA-4CC7-AEB3-A2A780E976C4}" presName="compNode" presStyleCnt="0"/>
      <dgm:spPr/>
    </dgm:pt>
    <dgm:pt modelId="{65E27206-D423-4412-9228-6F5E147BEBAB}" type="pres">
      <dgm:prSet presAssocID="{4AB15351-DBEA-4CC7-AEB3-A2A780E976C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F80B0C6C-4D67-4C8B-8111-B201BAE51822}" type="pres">
      <dgm:prSet presAssocID="{4AB15351-DBEA-4CC7-AEB3-A2A780E976C4}" presName="spaceRect" presStyleCnt="0"/>
      <dgm:spPr/>
    </dgm:pt>
    <dgm:pt modelId="{03756B9C-AF68-4B3B-AE38-FAADAC555BC5}" type="pres">
      <dgm:prSet presAssocID="{4AB15351-DBEA-4CC7-AEB3-A2A780E976C4}" presName="textRect" presStyleLbl="revTx" presStyleIdx="1" presStyleCnt="5">
        <dgm:presLayoutVars>
          <dgm:chMax val="1"/>
          <dgm:chPref val="1"/>
        </dgm:presLayoutVars>
      </dgm:prSet>
      <dgm:spPr/>
    </dgm:pt>
    <dgm:pt modelId="{F9189E14-448C-4031-B96D-98DC0060AA85}" type="pres">
      <dgm:prSet presAssocID="{9C046420-BCB5-472D-8B70-8BF0225880BA}" presName="sibTrans" presStyleCnt="0"/>
      <dgm:spPr/>
    </dgm:pt>
    <dgm:pt modelId="{4B795F3A-6C16-4803-9654-EE9885329A3C}" type="pres">
      <dgm:prSet presAssocID="{68D68443-3D4C-474B-8C8D-B437894CC004}" presName="compNode" presStyleCnt="0"/>
      <dgm:spPr/>
    </dgm:pt>
    <dgm:pt modelId="{6A5C0C01-50CE-4EC4-BDEF-8B1B10046716}" type="pres">
      <dgm:prSet presAssocID="{68D68443-3D4C-474B-8C8D-B437894CC00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Earth Globe   Asia"/>
        </a:ext>
      </dgm:extLst>
    </dgm:pt>
    <dgm:pt modelId="{92E4319F-D90C-4D67-9DC3-3578DC056307}" type="pres">
      <dgm:prSet presAssocID="{68D68443-3D4C-474B-8C8D-B437894CC004}" presName="spaceRect" presStyleCnt="0"/>
      <dgm:spPr/>
    </dgm:pt>
    <dgm:pt modelId="{BAD12A24-BABE-42FD-8825-7B584F04C86C}" type="pres">
      <dgm:prSet presAssocID="{68D68443-3D4C-474B-8C8D-B437894CC004}" presName="textRect" presStyleLbl="revTx" presStyleIdx="2" presStyleCnt="5">
        <dgm:presLayoutVars>
          <dgm:chMax val="1"/>
          <dgm:chPref val="1"/>
        </dgm:presLayoutVars>
      </dgm:prSet>
      <dgm:spPr/>
    </dgm:pt>
    <dgm:pt modelId="{FC74C393-D6EA-408A-B99A-9BE0A18DB96A}" type="pres">
      <dgm:prSet presAssocID="{817CF849-F8E8-426E-8888-015ED94578C0}" presName="sibTrans" presStyleCnt="0"/>
      <dgm:spPr/>
    </dgm:pt>
    <dgm:pt modelId="{14EE6752-F3C0-4F34-A6BA-D8371561D96F}" type="pres">
      <dgm:prSet presAssocID="{91CB3E34-1393-4570-BC9D-649251FEAC9C}" presName="compNode" presStyleCnt="0"/>
      <dgm:spPr/>
    </dgm:pt>
    <dgm:pt modelId="{EC8C29D9-744F-476E-855A-C9C8D54D6D5C}" type="pres">
      <dgm:prSet presAssocID="{91CB3E34-1393-4570-BC9D-649251FEAC9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5E3D474F-9DD8-4C09-8B2E-3953F37B533D}" type="pres">
      <dgm:prSet presAssocID="{91CB3E34-1393-4570-BC9D-649251FEAC9C}" presName="spaceRect" presStyleCnt="0"/>
      <dgm:spPr/>
    </dgm:pt>
    <dgm:pt modelId="{96446BCD-4BEE-4E07-930D-1532274FC164}" type="pres">
      <dgm:prSet presAssocID="{91CB3E34-1393-4570-BC9D-649251FEAC9C}" presName="textRect" presStyleLbl="revTx" presStyleIdx="3" presStyleCnt="5">
        <dgm:presLayoutVars>
          <dgm:chMax val="1"/>
          <dgm:chPref val="1"/>
        </dgm:presLayoutVars>
      </dgm:prSet>
      <dgm:spPr/>
    </dgm:pt>
    <dgm:pt modelId="{888880FE-C929-4435-A488-DA78C493910A}" type="pres">
      <dgm:prSet presAssocID="{AAF16BC0-B71A-43B0-B9DC-74978E52EA4F}" presName="sibTrans" presStyleCnt="0"/>
      <dgm:spPr/>
    </dgm:pt>
    <dgm:pt modelId="{DFCD5BBF-8A80-4496-9EB3-E883390751CD}" type="pres">
      <dgm:prSet presAssocID="{5FCBC667-56B8-4959-BCB3-E2D93C5A1F34}" presName="compNode" presStyleCnt="0"/>
      <dgm:spPr/>
    </dgm:pt>
    <dgm:pt modelId="{2D1049F3-1873-4D0F-AD63-42A22DF69EC2}" type="pres">
      <dgm:prSet presAssocID="{5FCBC667-56B8-4959-BCB3-E2D93C5A1F3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andshake"/>
        </a:ext>
      </dgm:extLst>
    </dgm:pt>
    <dgm:pt modelId="{AF9759D6-72AB-4307-BE8F-AF763F1081E2}" type="pres">
      <dgm:prSet presAssocID="{5FCBC667-56B8-4959-BCB3-E2D93C5A1F34}" presName="spaceRect" presStyleCnt="0"/>
      <dgm:spPr/>
    </dgm:pt>
    <dgm:pt modelId="{D3AE6548-0079-4B5F-BAEF-91E8CE729706}" type="pres">
      <dgm:prSet presAssocID="{5FCBC667-56B8-4959-BCB3-E2D93C5A1F34}" presName="textRect" presStyleLbl="revTx" presStyleIdx="4" presStyleCnt="5">
        <dgm:presLayoutVars>
          <dgm:chMax val="1"/>
          <dgm:chPref val="1"/>
        </dgm:presLayoutVars>
      </dgm:prSet>
      <dgm:spPr/>
    </dgm:pt>
  </dgm:ptLst>
  <dgm:cxnLst>
    <dgm:cxn modelId="{07CF2A06-8A4D-4DF5-80FE-534BB98907D1}" type="presOf" srcId="{5FCBC667-56B8-4959-BCB3-E2D93C5A1F34}" destId="{D3AE6548-0079-4B5F-BAEF-91E8CE729706}" srcOrd="0" destOrd="0" presId="urn:microsoft.com/office/officeart/2018/2/layout/IconLabelList"/>
    <dgm:cxn modelId="{2EC8002B-A74C-409B-B489-63620FF92114}" type="presOf" srcId="{4AB15351-DBEA-4CC7-AEB3-A2A780E976C4}" destId="{03756B9C-AF68-4B3B-AE38-FAADAC555BC5}" srcOrd="0" destOrd="0" presId="urn:microsoft.com/office/officeart/2018/2/layout/IconLabelList"/>
    <dgm:cxn modelId="{2DDC0337-E5C0-42D5-BEEF-B24BE8945916}" type="presOf" srcId="{5D7D84F7-4CF6-4D97-B000-3579DCE67CED}" destId="{D4C5458D-2D4F-4293-ADBD-AF5358DADD02}" srcOrd="0" destOrd="0" presId="urn:microsoft.com/office/officeart/2018/2/layout/IconLabelList"/>
    <dgm:cxn modelId="{20E70172-1B04-4A86-B63D-E7DD4C785AC3}" srcId="{5D7D84F7-4CF6-4D97-B000-3579DCE67CED}" destId="{4AB15351-DBEA-4CC7-AEB3-A2A780E976C4}" srcOrd="1" destOrd="0" parTransId="{BA9AA5B0-2D15-49FC-967F-5D2B8D5F8C86}" sibTransId="{9C046420-BCB5-472D-8B70-8BF0225880BA}"/>
    <dgm:cxn modelId="{F7045979-61A9-44F5-BFEA-64C0877A5F3C}" srcId="{5D7D84F7-4CF6-4D97-B000-3579DCE67CED}" destId="{5FCBC667-56B8-4959-BCB3-E2D93C5A1F34}" srcOrd="4" destOrd="0" parTransId="{102F8272-2B2F-4C05-BF12-1E40D748E83E}" sibTransId="{E0163615-82C0-48A7-9EAA-518CAD192F6C}"/>
    <dgm:cxn modelId="{9E9B747C-3526-4FE8-8393-28242DD86E65}" srcId="{5D7D84F7-4CF6-4D97-B000-3579DCE67CED}" destId="{5E439E55-B25E-4FA6-85D3-AFA8EB6EF92F}" srcOrd="0" destOrd="0" parTransId="{242C9875-6789-4C9E-9225-4B4D10C6A467}" sibTransId="{D17BBAF3-9D00-432A-AC6F-83C009282411}"/>
    <dgm:cxn modelId="{BE2555A2-B145-44DC-87D5-ED16BD291C2F}" type="presOf" srcId="{68D68443-3D4C-474B-8C8D-B437894CC004}" destId="{BAD12A24-BABE-42FD-8825-7B584F04C86C}" srcOrd="0" destOrd="0" presId="urn:microsoft.com/office/officeart/2018/2/layout/IconLabelList"/>
    <dgm:cxn modelId="{683D5AC6-97AE-4026-9E00-6A85CE5ACDE0}" type="presOf" srcId="{5E439E55-B25E-4FA6-85D3-AFA8EB6EF92F}" destId="{CED43F88-F1F4-4171-B08F-BCF53DFF368D}" srcOrd="0" destOrd="0" presId="urn:microsoft.com/office/officeart/2018/2/layout/IconLabelList"/>
    <dgm:cxn modelId="{DC45DCE7-C2B6-4CC7-85AD-79B32E5DC4C9}" srcId="{5D7D84F7-4CF6-4D97-B000-3579DCE67CED}" destId="{68D68443-3D4C-474B-8C8D-B437894CC004}" srcOrd="2" destOrd="0" parTransId="{FFF9F92F-351A-48C4-AE06-57B2FC508CBD}" sibTransId="{817CF849-F8E8-426E-8888-015ED94578C0}"/>
    <dgm:cxn modelId="{4589C2EA-A97B-4CDE-980A-886B580C55C3}" type="presOf" srcId="{91CB3E34-1393-4570-BC9D-649251FEAC9C}" destId="{96446BCD-4BEE-4E07-930D-1532274FC164}" srcOrd="0" destOrd="0" presId="urn:microsoft.com/office/officeart/2018/2/layout/IconLabelList"/>
    <dgm:cxn modelId="{16CE74FB-8F12-4E53-A87C-1989C0E55DB0}" srcId="{5D7D84F7-4CF6-4D97-B000-3579DCE67CED}" destId="{91CB3E34-1393-4570-BC9D-649251FEAC9C}" srcOrd="3" destOrd="0" parTransId="{3FDFA230-A16A-43CB-BFC2-E0FE0D1C64FA}" sibTransId="{AAF16BC0-B71A-43B0-B9DC-74978E52EA4F}"/>
    <dgm:cxn modelId="{C71F87DF-FF3C-42BA-B014-B0D4EEE1F506}" type="presParOf" srcId="{D4C5458D-2D4F-4293-ADBD-AF5358DADD02}" destId="{1EF66444-361D-4A3A-BD3C-6A0AC14474BF}" srcOrd="0" destOrd="0" presId="urn:microsoft.com/office/officeart/2018/2/layout/IconLabelList"/>
    <dgm:cxn modelId="{1FD56B9E-5B83-4121-8B82-7F7950F4BFEF}" type="presParOf" srcId="{1EF66444-361D-4A3A-BD3C-6A0AC14474BF}" destId="{52639DFA-B8F4-4E40-99EB-E0B5575A9804}" srcOrd="0" destOrd="0" presId="urn:microsoft.com/office/officeart/2018/2/layout/IconLabelList"/>
    <dgm:cxn modelId="{BD427115-E0F7-4D2A-B446-4641FB659F72}" type="presParOf" srcId="{1EF66444-361D-4A3A-BD3C-6A0AC14474BF}" destId="{71C4F88B-48F2-464D-85EA-698F6F1938B2}" srcOrd="1" destOrd="0" presId="urn:microsoft.com/office/officeart/2018/2/layout/IconLabelList"/>
    <dgm:cxn modelId="{924A00F7-E040-4DBC-A696-B75F7055926F}" type="presParOf" srcId="{1EF66444-361D-4A3A-BD3C-6A0AC14474BF}" destId="{CED43F88-F1F4-4171-B08F-BCF53DFF368D}" srcOrd="2" destOrd="0" presId="urn:microsoft.com/office/officeart/2018/2/layout/IconLabelList"/>
    <dgm:cxn modelId="{9C7BA89F-B067-495E-8A83-BA1C675EC2B0}" type="presParOf" srcId="{D4C5458D-2D4F-4293-ADBD-AF5358DADD02}" destId="{0086B383-9667-4D4B-90DD-DA75E38D1ACC}" srcOrd="1" destOrd="0" presId="urn:microsoft.com/office/officeart/2018/2/layout/IconLabelList"/>
    <dgm:cxn modelId="{44D65D1A-341F-4363-8279-B0BD2C693D88}" type="presParOf" srcId="{D4C5458D-2D4F-4293-ADBD-AF5358DADD02}" destId="{F9CD5BB6-5E42-4756-BBAE-5DE7B37D93C7}" srcOrd="2" destOrd="0" presId="urn:microsoft.com/office/officeart/2018/2/layout/IconLabelList"/>
    <dgm:cxn modelId="{2CAA691B-55AF-463E-9173-899C0C37D163}" type="presParOf" srcId="{F9CD5BB6-5E42-4756-BBAE-5DE7B37D93C7}" destId="{65E27206-D423-4412-9228-6F5E147BEBAB}" srcOrd="0" destOrd="0" presId="urn:microsoft.com/office/officeart/2018/2/layout/IconLabelList"/>
    <dgm:cxn modelId="{4AE571E7-1C7E-4CC3-BCB0-690860FDC0A6}" type="presParOf" srcId="{F9CD5BB6-5E42-4756-BBAE-5DE7B37D93C7}" destId="{F80B0C6C-4D67-4C8B-8111-B201BAE51822}" srcOrd="1" destOrd="0" presId="urn:microsoft.com/office/officeart/2018/2/layout/IconLabelList"/>
    <dgm:cxn modelId="{C53BD5D3-BE0F-4950-8D7B-95BDEC500430}" type="presParOf" srcId="{F9CD5BB6-5E42-4756-BBAE-5DE7B37D93C7}" destId="{03756B9C-AF68-4B3B-AE38-FAADAC555BC5}" srcOrd="2" destOrd="0" presId="urn:microsoft.com/office/officeart/2018/2/layout/IconLabelList"/>
    <dgm:cxn modelId="{46E6CD84-F757-4FD9-BF99-FF4E709BB8EB}" type="presParOf" srcId="{D4C5458D-2D4F-4293-ADBD-AF5358DADD02}" destId="{F9189E14-448C-4031-B96D-98DC0060AA85}" srcOrd="3" destOrd="0" presId="urn:microsoft.com/office/officeart/2018/2/layout/IconLabelList"/>
    <dgm:cxn modelId="{ECC0A7AA-3E52-4D93-ABA8-E94F0375ABF9}" type="presParOf" srcId="{D4C5458D-2D4F-4293-ADBD-AF5358DADD02}" destId="{4B795F3A-6C16-4803-9654-EE9885329A3C}" srcOrd="4" destOrd="0" presId="urn:microsoft.com/office/officeart/2018/2/layout/IconLabelList"/>
    <dgm:cxn modelId="{7AD2025E-152D-457B-82B3-E2D790E15B17}" type="presParOf" srcId="{4B795F3A-6C16-4803-9654-EE9885329A3C}" destId="{6A5C0C01-50CE-4EC4-BDEF-8B1B10046716}" srcOrd="0" destOrd="0" presId="urn:microsoft.com/office/officeart/2018/2/layout/IconLabelList"/>
    <dgm:cxn modelId="{53C2AC50-C235-402C-8BE1-F08252651AAB}" type="presParOf" srcId="{4B795F3A-6C16-4803-9654-EE9885329A3C}" destId="{92E4319F-D90C-4D67-9DC3-3578DC056307}" srcOrd="1" destOrd="0" presId="urn:microsoft.com/office/officeart/2018/2/layout/IconLabelList"/>
    <dgm:cxn modelId="{A9A957C8-C770-41FA-B0D4-4FFBC1F37A01}" type="presParOf" srcId="{4B795F3A-6C16-4803-9654-EE9885329A3C}" destId="{BAD12A24-BABE-42FD-8825-7B584F04C86C}" srcOrd="2" destOrd="0" presId="urn:microsoft.com/office/officeart/2018/2/layout/IconLabelList"/>
    <dgm:cxn modelId="{0D916BE2-6338-42D1-9B52-EA7D493378EA}" type="presParOf" srcId="{D4C5458D-2D4F-4293-ADBD-AF5358DADD02}" destId="{FC74C393-D6EA-408A-B99A-9BE0A18DB96A}" srcOrd="5" destOrd="0" presId="urn:microsoft.com/office/officeart/2018/2/layout/IconLabelList"/>
    <dgm:cxn modelId="{18B26C27-583A-4503-9119-5F717503867E}" type="presParOf" srcId="{D4C5458D-2D4F-4293-ADBD-AF5358DADD02}" destId="{14EE6752-F3C0-4F34-A6BA-D8371561D96F}" srcOrd="6" destOrd="0" presId="urn:microsoft.com/office/officeart/2018/2/layout/IconLabelList"/>
    <dgm:cxn modelId="{8ACDCDD2-427E-451E-A6D3-80C2D061F0A4}" type="presParOf" srcId="{14EE6752-F3C0-4F34-A6BA-D8371561D96F}" destId="{EC8C29D9-744F-476E-855A-C9C8D54D6D5C}" srcOrd="0" destOrd="0" presId="urn:microsoft.com/office/officeart/2018/2/layout/IconLabelList"/>
    <dgm:cxn modelId="{6D1CFEC3-1A1C-4F71-AB61-674284C8BCC3}" type="presParOf" srcId="{14EE6752-F3C0-4F34-A6BA-D8371561D96F}" destId="{5E3D474F-9DD8-4C09-8B2E-3953F37B533D}" srcOrd="1" destOrd="0" presId="urn:microsoft.com/office/officeart/2018/2/layout/IconLabelList"/>
    <dgm:cxn modelId="{1E87C593-0D97-41FA-924A-712EAFFADF2E}" type="presParOf" srcId="{14EE6752-F3C0-4F34-A6BA-D8371561D96F}" destId="{96446BCD-4BEE-4E07-930D-1532274FC164}" srcOrd="2" destOrd="0" presId="urn:microsoft.com/office/officeart/2018/2/layout/IconLabelList"/>
    <dgm:cxn modelId="{31E8C979-C944-47D3-8448-59A87781A6B3}" type="presParOf" srcId="{D4C5458D-2D4F-4293-ADBD-AF5358DADD02}" destId="{888880FE-C929-4435-A488-DA78C493910A}" srcOrd="7" destOrd="0" presId="urn:microsoft.com/office/officeart/2018/2/layout/IconLabelList"/>
    <dgm:cxn modelId="{1728FEEA-6835-438B-9F97-E65F16DA3150}" type="presParOf" srcId="{D4C5458D-2D4F-4293-ADBD-AF5358DADD02}" destId="{DFCD5BBF-8A80-4496-9EB3-E883390751CD}" srcOrd="8" destOrd="0" presId="urn:microsoft.com/office/officeart/2018/2/layout/IconLabelList"/>
    <dgm:cxn modelId="{20A8DE58-7AB7-40B1-AB9B-E72BA455297A}" type="presParOf" srcId="{DFCD5BBF-8A80-4496-9EB3-E883390751CD}" destId="{2D1049F3-1873-4D0F-AD63-42A22DF69EC2}" srcOrd="0" destOrd="0" presId="urn:microsoft.com/office/officeart/2018/2/layout/IconLabelList"/>
    <dgm:cxn modelId="{A6DC39EF-CBD7-4A7E-A6FF-03E5666F74A9}" type="presParOf" srcId="{DFCD5BBF-8A80-4496-9EB3-E883390751CD}" destId="{AF9759D6-72AB-4307-BE8F-AF763F1081E2}" srcOrd="1" destOrd="0" presId="urn:microsoft.com/office/officeart/2018/2/layout/IconLabelList"/>
    <dgm:cxn modelId="{B2B94CC5-2AA2-4632-9C75-2E763042027D}" type="presParOf" srcId="{DFCD5BBF-8A80-4496-9EB3-E883390751CD}" destId="{D3AE6548-0079-4B5F-BAEF-91E8CE729706}"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A7A6D-1155-43B7-926D-372D42D482F0}">
      <dsp:nvSpPr>
        <dsp:cNvPr id="0" name=""/>
        <dsp:cNvSpPr/>
      </dsp:nvSpPr>
      <dsp:spPr>
        <a:xfrm>
          <a:off x="0" y="3198"/>
          <a:ext cx="9618133"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75F4CB-B4D3-463A-8B82-7678D589CF8F}">
      <dsp:nvSpPr>
        <dsp:cNvPr id="0" name=""/>
        <dsp:cNvSpPr/>
      </dsp:nvSpPr>
      <dsp:spPr>
        <a:xfrm>
          <a:off x="206057" y="156463"/>
          <a:ext cx="374649" cy="3746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33AA53B-2D7B-4FED-9CEC-7670B9A6EBCF}">
      <dsp:nvSpPr>
        <dsp:cNvPr id="0" name=""/>
        <dsp:cNvSpPr/>
      </dsp:nvSpPr>
      <dsp:spPr>
        <a:xfrm>
          <a:off x="786764" y="3198"/>
          <a:ext cx="8831368"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NZ" sz="1800" kern="1200"/>
            <a:t>3 levels – Bronze, Silver, Gold</a:t>
          </a:r>
          <a:endParaRPr lang="en-US" sz="1800" kern="1200"/>
        </a:p>
      </dsp:txBody>
      <dsp:txXfrm>
        <a:off x="786764" y="3198"/>
        <a:ext cx="8831368" cy="681180"/>
      </dsp:txXfrm>
    </dsp:sp>
    <dsp:sp modelId="{2F4E0847-12D7-44D3-911F-8EED24ABABE9}">
      <dsp:nvSpPr>
        <dsp:cNvPr id="0" name=""/>
        <dsp:cNvSpPr/>
      </dsp:nvSpPr>
      <dsp:spPr>
        <a:xfrm>
          <a:off x="0" y="854674"/>
          <a:ext cx="9618133"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928695-1F85-426F-8096-14B141161CBE}">
      <dsp:nvSpPr>
        <dsp:cNvPr id="0" name=""/>
        <dsp:cNvSpPr/>
      </dsp:nvSpPr>
      <dsp:spPr>
        <a:xfrm>
          <a:off x="206057" y="1007939"/>
          <a:ext cx="374649" cy="37464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2E096DE-0909-406A-88DB-017EE4C6D8B7}">
      <dsp:nvSpPr>
        <dsp:cNvPr id="0" name=""/>
        <dsp:cNvSpPr/>
      </dsp:nvSpPr>
      <dsp:spPr>
        <a:xfrm>
          <a:off x="786764" y="854674"/>
          <a:ext cx="8831368"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NZ" sz="1800" kern="1200" dirty="0"/>
            <a:t>4 sections - Skills, Physical Recreation, Voluntary Service and Adventurous Journey</a:t>
          </a:r>
          <a:endParaRPr lang="en-US" sz="1800" kern="1200" dirty="0"/>
        </a:p>
      </dsp:txBody>
      <dsp:txXfrm>
        <a:off x="786764" y="854674"/>
        <a:ext cx="8831368" cy="681180"/>
      </dsp:txXfrm>
    </dsp:sp>
    <dsp:sp modelId="{14C7AEF9-A1B9-4BEB-8F8B-2D939CF28B13}">
      <dsp:nvSpPr>
        <dsp:cNvPr id="0" name=""/>
        <dsp:cNvSpPr/>
      </dsp:nvSpPr>
      <dsp:spPr>
        <a:xfrm>
          <a:off x="0" y="1706150"/>
          <a:ext cx="9618133"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B8BFD0-5ABB-4707-A398-56563A0F3E0D}">
      <dsp:nvSpPr>
        <dsp:cNvPr id="0" name=""/>
        <dsp:cNvSpPr/>
      </dsp:nvSpPr>
      <dsp:spPr>
        <a:xfrm>
          <a:off x="206057" y="1859416"/>
          <a:ext cx="374649" cy="3746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9358929-B1EE-4494-9F4B-99D81F4E8710}">
      <dsp:nvSpPr>
        <dsp:cNvPr id="0" name=""/>
        <dsp:cNvSpPr/>
      </dsp:nvSpPr>
      <dsp:spPr>
        <a:xfrm>
          <a:off x="786764" y="1706150"/>
          <a:ext cx="8831368"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NZ" sz="1800" kern="1200" dirty="0"/>
            <a:t>The Award is Yours, you set your challenge</a:t>
          </a:r>
          <a:endParaRPr lang="en-US" sz="1800" kern="1200" dirty="0"/>
        </a:p>
      </dsp:txBody>
      <dsp:txXfrm>
        <a:off x="786764" y="1706150"/>
        <a:ext cx="8831368" cy="681180"/>
      </dsp:txXfrm>
    </dsp:sp>
    <dsp:sp modelId="{01FC4202-4D4E-4607-BD9E-D6D9DAB11652}">
      <dsp:nvSpPr>
        <dsp:cNvPr id="0" name=""/>
        <dsp:cNvSpPr/>
      </dsp:nvSpPr>
      <dsp:spPr>
        <a:xfrm>
          <a:off x="0" y="2557626"/>
          <a:ext cx="9618133"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7B64AD-6671-49F1-92A1-C1CF18063BB6}">
      <dsp:nvSpPr>
        <dsp:cNvPr id="0" name=""/>
        <dsp:cNvSpPr/>
      </dsp:nvSpPr>
      <dsp:spPr>
        <a:xfrm>
          <a:off x="206057" y="2710892"/>
          <a:ext cx="374649" cy="3746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8596832-1069-4E98-BD28-A6448E21C7A7}">
      <dsp:nvSpPr>
        <dsp:cNvPr id="0" name=""/>
        <dsp:cNvSpPr/>
      </dsp:nvSpPr>
      <dsp:spPr>
        <a:xfrm>
          <a:off x="786764" y="2557626"/>
          <a:ext cx="8831368"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NZ" sz="1800" kern="1200" dirty="0"/>
            <a:t>The Award helps you – inspiring confidence and self development</a:t>
          </a:r>
          <a:endParaRPr lang="en-US" sz="1800" kern="1200" dirty="0"/>
        </a:p>
      </dsp:txBody>
      <dsp:txXfrm>
        <a:off x="786764" y="2557626"/>
        <a:ext cx="8831368" cy="681180"/>
      </dsp:txXfrm>
    </dsp:sp>
    <dsp:sp modelId="{6CA73ADC-EF4E-4667-98EA-836E13C74428}">
      <dsp:nvSpPr>
        <dsp:cNvPr id="0" name=""/>
        <dsp:cNvSpPr/>
      </dsp:nvSpPr>
      <dsp:spPr>
        <a:xfrm>
          <a:off x="0" y="3409102"/>
          <a:ext cx="9618133" cy="6811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25325C-EFF9-4E9F-948C-C79B403FACAC}">
      <dsp:nvSpPr>
        <dsp:cNvPr id="0" name=""/>
        <dsp:cNvSpPr/>
      </dsp:nvSpPr>
      <dsp:spPr>
        <a:xfrm>
          <a:off x="206057" y="3562368"/>
          <a:ext cx="374649" cy="3746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639A2B-BDDF-4F0D-AB80-B4EDD12906A9}">
      <dsp:nvSpPr>
        <dsp:cNvPr id="0" name=""/>
        <dsp:cNvSpPr/>
      </dsp:nvSpPr>
      <dsp:spPr>
        <a:xfrm>
          <a:off x="786764" y="3409102"/>
          <a:ext cx="8831368" cy="681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092" tIns="72092" rIns="72092" bIns="72092" numCol="1" spcCol="1270" anchor="ctr" anchorCtr="0">
          <a:noAutofit/>
        </a:bodyPr>
        <a:lstStyle/>
        <a:p>
          <a:pPr marL="0" lvl="0" indent="0" algn="l" defTabSz="800100">
            <a:lnSpc>
              <a:spcPct val="100000"/>
            </a:lnSpc>
            <a:spcBef>
              <a:spcPct val="0"/>
            </a:spcBef>
            <a:spcAft>
              <a:spcPct val="35000"/>
            </a:spcAft>
            <a:buNone/>
          </a:pPr>
          <a:r>
            <a:rPr lang="en-NZ" sz="1800" kern="1200" dirty="0"/>
            <a:t>The Award is recognised by Universities and Employers</a:t>
          </a:r>
          <a:endParaRPr lang="en-US" sz="1800" kern="1200" dirty="0"/>
        </a:p>
      </dsp:txBody>
      <dsp:txXfrm>
        <a:off x="786764" y="3409102"/>
        <a:ext cx="8831368" cy="681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17A9D-1B79-4F5D-BF4E-5F21F419650F}">
      <dsp:nvSpPr>
        <dsp:cNvPr id="0" name=""/>
        <dsp:cNvSpPr/>
      </dsp:nvSpPr>
      <dsp:spPr>
        <a:xfrm>
          <a:off x="0" y="864390"/>
          <a:ext cx="6628804" cy="4913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Started in 1956</a:t>
          </a:r>
          <a:endParaRPr lang="en-US" sz="2100" kern="1200"/>
        </a:p>
      </dsp:txBody>
      <dsp:txXfrm>
        <a:off x="23988" y="888378"/>
        <a:ext cx="6580828" cy="443423"/>
      </dsp:txXfrm>
    </dsp:sp>
    <dsp:sp modelId="{99FDE8AD-FE91-40FC-8746-D6F146F63EED}">
      <dsp:nvSpPr>
        <dsp:cNvPr id="0" name=""/>
        <dsp:cNvSpPr/>
      </dsp:nvSpPr>
      <dsp:spPr>
        <a:xfrm>
          <a:off x="0" y="1416270"/>
          <a:ext cx="6628804" cy="491399"/>
        </a:xfrm>
        <a:prstGeom prst="roundRect">
          <a:avLst/>
        </a:prstGeom>
        <a:gradFill rotWithShape="0">
          <a:gsLst>
            <a:gs pos="0">
              <a:schemeClr val="accent2">
                <a:hueOff val="-592857"/>
                <a:satOff val="2840"/>
                <a:lumOff val="2627"/>
                <a:alphaOff val="0"/>
                <a:tint val="96000"/>
                <a:lumMod val="100000"/>
              </a:schemeClr>
            </a:gs>
            <a:gs pos="78000">
              <a:schemeClr val="accent2">
                <a:hueOff val="-592857"/>
                <a:satOff val="2840"/>
                <a:lumOff val="262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dirty="0"/>
            <a:t>And is the world’s leading youth development award</a:t>
          </a:r>
          <a:endParaRPr lang="en-US" sz="2100" kern="1200" dirty="0"/>
        </a:p>
      </dsp:txBody>
      <dsp:txXfrm>
        <a:off x="23988" y="1440258"/>
        <a:ext cx="6580828" cy="443423"/>
      </dsp:txXfrm>
    </dsp:sp>
    <dsp:sp modelId="{454D2C81-32CD-4305-B8D4-C1F1500DF747}">
      <dsp:nvSpPr>
        <dsp:cNvPr id="0" name=""/>
        <dsp:cNvSpPr/>
      </dsp:nvSpPr>
      <dsp:spPr>
        <a:xfrm>
          <a:off x="0" y="1968150"/>
          <a:ext cx="6628804" cy="491399"/>
        </a:xfrm>
        <a:prstGeom prst="roundRect">
          <a:avLst/>
        </a:prstGeom>
        <a:gradFill rotWithShape="0">
          <a:gsLst>
            <a:gs pos="0">
              <a:schemeClr val="accent2">
                <a:hueOff val="-1185714"/>
                <a:satOff val="5680"/>
                <a:lumOff val="5255"/>
                <a:alphaOff val="0"/>
                <a:tint val="96000"/>
                <a:lumMod val="100000"/>
              </a:schemeClr>
            </a:gs>
            <a:gs pos="78000">
              <a:schemeClr val="accent2">
                <a:hueOff val="-1185714"/>
                <a:satOff val="5680"/>
                <a:lumOff val="525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dirty="0"/>
            <a:t>The Award operates in over 130 countries</a:t>
          </a:r>
          <a:endParaRPr lang="en-US" sz="2100" kern="1200" dirty="0"/>
        </a:p>
      </dsp:txBody>
      <dsp:txXfrm>
        <a:off x="23988" y="1992138"/>
        <a:ext cx="6580828" cy="443423"/>
      </dsp:txXfrm>
    </dsp:sp>
    <dsp:sp modelId="{057292FD-3FA1-4899-AC3C-8E2A9288B626}">
      <dsp:nvSpPr>
        <dsp:cNvPr id="0" name=""/>
        <dsp:cNvSpPr/>
      </dsp:nvSpPr>
      <dsp:spPr>
        <a:xfrm>
          <a:off x="0" y="2520030"/>
          <a:ext cx="6628804" cy="491399"/>
        </a:xfrm>
        <a:prstGeom prst="roundRect">
          <a:avLst/>
        </a:prstGeom>
        <a:gradFill rotWithShape="0">
          <a:gsLst>
            <a:gs pos="0">
              <a:schemeClr val="accent2">
                <a:hueOff val="-1778572"/>
                <a:satOff val="8520"/>
                <a:lumOff val="7882"/>
                <a:alphaOff val="0"/>
                <a:tint val="96000"/>
                <a:lumMod val="100000"/>
              </a:schemeClr>
            </a:gs>
            <a:gs pos="78000">
              <a:schemeClr val="accent2">
                <a:hueOff val="-1778572"/>
                <a:satOff val="8520"/>
                <a:lumOff val="7882"/>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And has over 1.3 million participants</a:t>
          </a:r>
        </a:p>
      </dsp:txBody>
      <dsp:txXfrm>
        <a:off x="23988" y="2544018"/>
        <a:ext cx="6580828" cy="443423"/>
      </dsp:txXfrm>
    </dsp:sp>
    <dsp:sp modelId="{7902266D-7C4D-43BA-A54B-AB39AC424FE5}">
      <dsp:nvSpPr>
        <dsp:cNvPr id="0" name=""/>
        <dsp:cNvSpPr/>
      </dsp:nvSpPr>
      <dsp:spPr>
        <a:xfrm>
          <a:off x="0" y="3071910"/>
          <a:ext cx="6628804" cy="491399"/>
        </a:xfrm>
        <a:prstGeom prst="roundRect">
          <a:avLst/>
        </a:prstGeom>
        <a:gradFill rotWithShape="0">
          <a:gsLst>
            <a:gs pos="0">
              <a:schemeClr val="accent2">
                <a:hueOff val="-2371429"/>
                <a:satOff val="11360"/>
                <a:lumOff val="10510"/>
                <a:alphaOff val="0"/>
                <a:tint val="96000"/>
                <a:lumMod val="100000"/>
              </a:schemeClr>
            </a:gs>
            <a:gs pos="78000">
              <a:schemeClr val="accent2">
                <a:hueOff val="-2371429"/>
                <a:satOff val="11360"/>
                <a:lumOff val="1051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It encourages teamwork and self-development</a:t>
          </a:r>
          <a:endParaRPr lang="en-US" sz="2100" kern="1200"/>
        </a:p>
      </dsp:txBody>
      <dsp:txXfrm>
        <a:off x="23988" y="3095898"/>
        <a:ext cx="6580828" cy="443423"/>
      </dsp:txXfrm>
    </dsp:sp>
    <dsp:sp modelId="{2B33CF6E-5701-4BFA-B545-EC2AFCA71E07}">
      <dsp:nvSpPr>
        <dsp:cNvPr id="0" name=""/>
        <dsp:cNvSpPr/>
      </dsp:nvSpPr>
      <dsp:spPr>
        <a:xfrm>
          <a:off x="0" y="3623790"/>
          <a:ext cx="6628804" cy="491399"/>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And is available to all youth aged 14-24</a:t>
          </a:r>
          <a:endParaRPr lang="en-US" sz="2100" kern="1200"/>
        </a:p>
      </dsp:txBody>
      <dsp:txXfrm>
        <a:off x="23988" y="3647778"/>
        <a:ext cx="6580828" cy="443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E6558-A3DB-4954-A938-E61344AD001E}">
      <dsp:nvSpPr>
        <dsp:cNvPr id="0" name=""/>
        <dsp:cNvSpPr/>
      </dsp:nvSpPr>
      <dsp:spPr>
        <a:xfrm>
          <a:off x="711447" y="1789"/>
          <a:ext cx="941449" cy="9414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F7617A-F9C9-4F88-BB71-B6B15A0396B2}">
      <dsp:nvSpPr>
        <dsp:cNvPr id="0" name=""/>
        <dsp:cNvSpPr/>
      </dsp:nvSpPr>
      <dsp:spPr>
        <a:xfrm>
          <a:off x="912084" y="202426"/>
          <a:ext cx="540175" cy="5401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C4BB6B9-26E6-4B42-83D7-549CE1F24893}">
      <dsp:nvSpPr>
        <dsp:cNvPr id="0" name=""/>
        <dsp:cNvSpPr/>
      </dsp:nvSpPr>
      <dsp:spPr>
        <a:xfrm>
          <a:off x="410492"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The Award is YOUR award</a:t>
          </a:r>
          <a:endParaRPr lang="en-US" sz="1600" kern="1200" dirty="0"/>
        </a:p>
      </dsp:txBody>
      <dsp:txXfrm>
        <a:off x="410492" y="1236477"/>
        <a:ext cx="1543359" cy="617343"/>
      </dsp:txXfrm>
    </dsp:sp>
    <dsp:sp modelId="{0D3BC142-D106-4C1A-8058-627D2A34E547}">
      <dsp:nvSpPr>
        <dsp:cNvPr id="0" name=""/>
        <dsp:cNvSpPr/>
      </dsp:nvSpPr>
      <dsp:spPr>
        <a:xfrm>
          <a:off x="2524894" y="1789"/>
          <a:ext cx="941449" cy="94144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469F34-9F0C-43C7-856F-EB56DD6C8BA5}">
      <dsp:nvSpPr>
        <dsp:cNvPr id="0" name=""/>
        <dsp:cNvSpPr/>
      </dsp:nvSpPr>
      <dsp:spPr>
        <a:xfrm>
          <a:off x="2725531" y="202426"/>
          <a:ext cx="540175" cy="5401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A0F19E2-0A2F-4D16-919E-981EA1BF32E8}">
      <dsp:nvSpPr>
        <dsp:cNvPr id="0" name=""/>
        <dsp:cNvSpPr/>
      </dsp:nvSpPr>
      <dsp:spPr>
        <a:xfrm>
          <a:off x="2223939"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Try something new</a:t>
          </a:r>
          <a:endParaRPr lang="en-US" sz="1600" kern="1200" dirty="0"/>
        </a:p>
      </dsp:txBody>
      <dsp:txXfrm>
        <a:off x="2223939" y="1236477"/>
        <a:ext cx="1543359" cy="617343"/>
      </dsp:txXfrm>
    </dsp:sp>
    <dsp:sp modelId="{8142A6F4-3D7D-4FBB-A889-A5B1FF216360}">
      <dsp:nvSpPr>
        <dsp:cNvPr id="0" name=""/>
        <dsp:cNvSpPr/>
      </dsp:nvSpPr>
      <dsp:spPr>
        <a:xfrm>
          <a:off x="4338341" y="1789"/>
          <a:ext cx="941449" cy="94144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B3E979-D6FF-4435-B491-7EF663A5BB60}">
      <dsp:nvSpPr>
        <dsp:cNvPr id="0" name=""/>
        <dsp:cNvSpPr/>
      </dsp:nvSpPr>
      <dsp:spPr>
        <a:xfrm>
          <a:off x="4538978" y="202426"/>
          <a:ext cx="540175" cy="5401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CC8456-FC7D-4500-9055-7322FA0A8428}">
      <dsp:nvSpPr>
        <dsp:cNvPr id="0" name=""/>
        <dsp:cNvSpPr/>
      </dsp:nvSpPr>
      <dsp:spPr>
        <a:xfrm>
          <a:off x="4037386"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Explore new areas</a:t>
          </a:r>
          <a:endParaRPr lang="en-US" sz="1600" kern="1200" dirty="0"/>
        </a:p>
      </dsp:txBody>
      <dsp:txXfrm>
        <a:off x="4037386" y="1236477"/>
        <a:ext cx="1543359" cy="617343"/>
      </dsp:txXfrm>
    </dsp:sp>
    <dsp:sp modelId="{8301B82B-C932-4FD3-8C33-655E79486871}">
      <dsp:nvSpPr>
        <dsp:cNvPr id="0" name=""/>
        <dsp:cNvSpPr/>
      </dsp:nvSpPr>
      <dsp:spPr>
        <a:xfrm>
          <a:off x="6151789" y="1789"/>
          <a:ext cx="941449" cy="94144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6977BB-1DF5-4A11-83EF-D75EDDC2E21D}">
      <dsp:nvSpPr>
        <dsp:cNvPr id="0" name=""/>
        <dsp:cNvSpPr/>
      </dsp:nvSpPr>
      <dsp:spPr>
        <a:xfrm>
          <a:off x="6352425" y="202426"/>
          <a:ext cx="540175" cy="5401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F1D64BB-8900-4466-942F-9958366CE554}">
      <dsp:nvSpPr>
        <dsp:cNvPr id="0" name=""/>
        <dsp:cNvSpPr/>
      </dsp:nvSpPr>
      <dsp:spPr>
        <a:xfrm>
          <a:off x="5850834"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Learn new skills</a:t>
          </a:r>
          <a:endParaRPr lang="en-US" sz="1600" kern="1200" dirty="0"/>
        </a:p>
      </dsp:txBody>
      <dsp:txXfrm>
        <a:off x="5850834" y="1236477"/>
        <a:ext cx="1543359" cy="617343"/>
      </dsp:txXfrm>
    </dsp:sp>
    <dsp:sp modelId="{FA9100B6-AFC1-42AE-AA04-3641F7E462B6}">
      <dsp:nvSpPr>
        <dsp:cNvPr id="0" name=""/>
        <dsp:cNvSpPr/>
      </dsp:nvSpPr>
      <dsp:spPr>
        <a:xfrm>
          <a:off x="7965236" y="1789"/>
          <a:ext cx="941449" cy="94144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B217C1-A341-40DE-8829-6C05D4FED3D6}">
      <dsp:nvSpPr>
        <dsp:cNvPr id="0" name=""/>
        <dsp:cNvSpPr/>
      </dsp:nvSpPr>
      <dsp:spPr>
        <a:xfrm>
          <a:off x="8165873" y="202426"/>
          <a:ext cx="540175" cy="540175"/>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72D1E58-F03B-49D6-8334-12533FB69D00}">
      <dsp:nvSpPr>
        <dsp:cNvPr id="0" name=""/>
        <dsp:cNvSpPr/>
      </dsp:nvSpPr>
      <dsp:spPr>
        <a:xfrm>
          <a:off x="7664281"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Choose Goals that suit YOU</a:t>
          </a:r>
          <a:endParaRPr lang="en-US" sz="1600" kern="1200" dirty="0"/>
        </a:p>
      </dsp:txBody>
      <dsp:txXfrm>
        <a:off x="7664281" y="1236477"/>
        <a:ext cx="1543359" cy="617343"/>
      </dsp:txXfrm>
    </dsp:sp>
    <dsp:sp modelId="{975C89ED-CA60-4033-9E6C-429A71F67EF7}">
      <dsp:nvSpPr>
        <dsp:cNvPr id="0" name=""/>
        <dsp:cNvSpPr/>
      </dsp:nvSpPr>
      <dsp:spPr>
        <a:xfrm>
          <a:off x="2524894" y="2239660"/>
          <a:ext cx="941449" cy="9414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76AA04-AAB7-4C76-B237-14AE9723524D}">
      <dsp:nvSpPr>
        <dsp:cNvPr id="0" name=""/>
        <dsp:cNvSpPr/>
      </dsp:nvSpPr>
      <dsp:spPr>
        <a:xfrm>
          <a:off x="2725531" y="2440297"/>
          <a:ext cx="540175" cy="54017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534594-8ACA-4012-A746-D16A6C025099}">
      <dsp:nvSpPr>
        <dsp:cNvPr id="0" name=""/>
        <dsp:cNvSpPr/>
      </dsp:nvSpPr>
      <dsp:spPr>
        <a:xfrm>
          <a:off x="2223939"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Find activities that match YOUR interests</a:t>
          </a:r>
          <a:endParaRPr lang="en-US" sz="1600" kern="1200" dirty="0"/>
        </a:p>
      </dsp:txBody>
      <dsp:txXfrm>
        <a:off x="2223939" y="3474348"/>
        <a:ext cx="1543359" cy="617343"/>
      </dsp:txXfrm>
    </dsp:sp>
    <dsp:sp modelId="{6C31AB8F-817A-4718-AE94-CBDFD17D6C0E}">
      <dsp:nvSpPr>
        <dsp:cNvPr id="0" name=""/>
        <dsp:cNvSpPr/>
      </dsp:nvSpPr>
      <dsp:spPr>
        <a:xfrm>
          <a:off x="4338341" y="2239660"/>
          <a:ext cx="941449" cy="94144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3D009D-098D-486C-A7DD-A9672CFBD8D5}">
      <dsp:nvSpPr>
        <dsp:cNvPr id="0" name=""/>
        <dsp:cNvSpPr/>
      </dsp:nvSpPr>
      <dsp:spPr>
        <a:xfrm>
          <a:off x="4538978" y="2440297"/>
          <a:ext cx="540175" cy="54017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583E92A-3F7A-4174-A893-5DDBA2DC5493}">
      <dsp:nvSpPr>
        <dsp:cNvPr id="0" name=""/>
        <dsp:cNvSpPr/>
      </dsp:nvSpPr>
      <dsp:spPr>
        <a:xfrm>
          <a:off x="4037386"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Challenge YOURSELF</a:t>
          </a:r>
          <a:endParaRPr lang="en-US" sz="1600" kern="1200" dirty="0"/>
        </a:p>
      </dsp:txBody>
      <dsp:txXfrm>
        <a:off x="4037386" y="3474348"/>
        <a:ext cx="1543359" cy="617343"/>
      </dsp:txXfrm>
    </dsp:sp>
    <dsp:sp modelId="{444B0131-24E3-4D76-8A56-B8846BAFF778}">
      <dsp:nvSpPr>
        <dsp:cNvPr id="0" name=""/>
        <dsp:cNvSpPr/>
      </dsp:nvSpPr>
      <dsp:spPr>
        <a:xfrm>
          <a:off x="6151789" y="2239660"/>
          <a:ext cx="941449" cy="94144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8F0AB5-989F-48D7-8146-8995361240B4}">
      <dsp:nvSpPr>
        <dsp:cNvPr id="0" name=""/>
        <dsp:cNvSpPr/>
      </dsp:nvSpPr>
      <dsp:spPr>
        <a:xfrm>
          <a:off x="6352425" y="2440297"/>
          <a:ext cx="540175" cy="540175"/>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C70EB6-6BAE-48A5-8A31-25961EC2A9CC}">
      <dsp:nvSpPr>
        <dsp:cNvPr id="0" name=""/>
        <dsp:cNvSpPr/>
      </dsp:nvSpPr>
      <dsp:spPr>
        <a:xfrm>
          <a:off x="5850834"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NZ" sz="1600" kern="1200" dirty="0"/>
            <a:t>USE YOUR ACTIVITIES</a:t>
          </a:r>
          <a:endParaRPr lang="en-US" sz="1600" kern="1200" dirty="0"/>
        </a:p>
      </dsp:txBody>
      <dsp:txXfrm>
        <a:off x="5850834" y="3474348"/>
        <a:ext cx="1543359" cy="6173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4F4F3-58AE-41E0-A65D-C0079ED1B451}">
      <dsp:nvSpPr>
        <dsp:cNvPr id="0" name=""/>
        <dsp:cNvSpPr/>
      </dsp:nvSpPr>
      <dsp:spPr>
        <a:xfrm>
          <a:off x="0" y="1470"/>
          <a:ext cx="6628804" cy="5615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Problem solving</a:t>
          </a:r>
          <a:endParaRPr lang="en-US" sz="2400" kern="1200"/>
        </a:p>
      </dsp:txBody>
      <dsp:txXfrm>
        <a:off x="27415" y="28885"/>
        <a:ext cx="6573974" cy="506769"/>
      </dsp:txXfrm>
    </dsp:sp>
    <dsp:sp modelId="{563661E1-E8D5-4122-A7DC-661C3AF81D57}">
      <dsp:nvSpPr>
        <dsp:cNvPr id="0" name=""/>
        <dsp:cNvSpPr/>
      </dsp:nvSpPr>
      <dsp:spPr>
        <a:xfrm>
          <a:off x="0" y="632190"/>
          <a:ext cx="6628804" cy="561599"/>
        </a:xfrm>
        <a:prstGeom prst="roundRect">
          <a:avLst/>
        </a:prstGeom>
        <a:gradFill rotWithShape="0">
          <a:gsLst>
            <a:gs pos="0">
              <a:schemeClr val="accent2">
                <a:hueOff val="-423469"/>
                <a:satOff val="2029"/>
                <a:lumOff val="1877"/>
                <a:alphaOff val="0"/>
                <a:tint val="96000"/>
                <a:lumMod val="100000"/>
              </a:schemeClr>
            </a:gs>
            <a:gs pos="78000">
              <a:schemeClr val="accent2">
                <a:hueOff val="-423469"/>
                <a:satOff val="2029"/>
                <a:lumOff val="187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Working as part of a team</a:t>
          </a:r>
          <a:endParaRPr lang="en-US" sz="2400" kern="1200"/>
        </a:p>
      </dsp:txBody>
      <dsp:txXfrm>
        <a:off x="27415" y="659605"/>
        <a:ext cx="6573974" cy="506769"/>
      </dsp:txXfrm>
    </dsp:sp>
    <dsp:sp modelId="{DDD00047-3E27-4850-A823-9CFAE4C63ED5}">
      <dsp:nvSpPr>
        <dsp:cNvPr id="0" name=""/>
        <dsp:cNvSpPr/>
      </dsp:nvSpPr>
      <dsp:spPr>
        <a:xfrm>
          <a:off x="0" y="1262910"/>
          <a:ext cx="6628804" cy="561599"/>
        </a:xfrm>
        <a:prstGeom prst="roundRect">
          <a:avLst/>
        </a:prstGeom>
        <a:gradFill rotWithShape="0">
          <a:gsLst>
            <a:gs pos="0">
              <a:schemeClr val="accent2">
                <a:hueOff val="-846939"/>
                <a:satOff val="4057"/>
                <a:lumOff val="3753"/>
                <a:alphaOff val="0"/>
                <a:tint val="96000"/>
                <a:lumMod val="100000"/>
              </a:schemeClr>
            </a:gs>
            <a:gs pos="78000">
              <a:schemeClr val="accent2">
                <a:hueOff val="-846939"/>
                <a:satOff val="4057"/>
                <a:lumOff val="37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Managing risk</a:t>
          </a:r>
          <a:endParaRPr lang="en-US" sz="2400" kern="1200"/>
        </a:p>
      </dsp:txBody>
      <dsp:txXfrm>
        <a:off x="27415" y="1290325"/>
        <a:ext cx="6573974" cy="506769"/>
      </dsp:txXfrm>
    </dsp:sp>
    <dsp:sp modelId="{97755CEA-5DB7-4262-9771-F052253DFDC3}">
      <dsp:nvSpPr>
        <dsp:cNvPr id="0" name=""/>
        <dsp:cNvSpPr/>
      </dsp:nvSpPr>
      <dsp:spPr>
        <a:xfrm>
          <a:off x="0" y="1893630"/>
          <a:ext cx="6628804" cy="561599"/>
        </a:xfrm>
        <a:prstGeom prst="roundRect">
          <a:avLst/>
        </a:prstGeom>
        <a:gradFill rotWithShape="0">
          <a:gsLst>
            <a:gs pos="0">
              <a:schemeClr val="accent2">
                <a:hueOff val="-1270408"/>
                <a:satOff val="6086"/>
                <a:lumOff val="5630"/>
                <a:alphaOff val="0"/>
                <a:tint val="96000"/>
                <a:lumMod val="100000"/>
              </a:schemeClr>
            </a:gs>
            <a:gs pos="78000">
              <a:schemeClr val="accent2">
                <a:hueOff val="-1270408"/>
                <a:satOff val="6086"/>
                <a:lumOff val="563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Managing feelings</a:t>
          </a:r>
          <a:endParaRPr lang="en-US" sz="2400" kern="1200"/>
        </a:p>
      </dsp:txBody>
      <dsp:txXfrm>
        <a:off x="27415" y="1921045"/>
        <a:ext cx="6573974" cy="506769"/>
      </dsp:txXfrm>
    </dsp:sp>
    <dsp:sp modelId="{CEF6CF60-69F4-4A22-965E-27EF7509D038}">
      <dsp:nvSpPr>
        <dsp:cNvPr id="0" name=""/>
        <dsp:cNvSpPr/>
      </dsp:nvSpPr>
      <dsp:spPr>
        <a:xfrm>
          <a:off x="0" y="2524350"/>
          <a:ext cx="6628804" cy="561599"/>
        </a:xfrm>
        <a:prstGeom prst="roundRect">
          <a:avLst/>
        </a:prstGeom>
        <a:gradFill rotWithShape="0">
          <a:gsLst>
            <a:gs pos="0">
              <a:schemeClr val="accent2">
                <a:hueOff val="-1693878"/>
                <a:satOff val="8114"/>
                <a:lumOff val="7507"/>
                <a:alphaOff val="0"/>
                <a:tint val="96000"/>
                <a:lumMod val="100000"/>
              </a:schemeClr>
            </a:gs>
            <a:gs pos="78000">
              <a:schemeClr val="accent2">
                <a:hueOff val="-1693878"/>
                <a:satOff val="8114"/>
                <a:lumOff val="750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Communication skills</a:t>
          </a:r>
          <a:endParaRPr lang="en-US" sz="2400" kern="1200"/>
        </a:p>
      </dsp:txBody>
      <dsp:txXfrm>
        <a:off x="27415" y="2551765"/>
        <a:ext cx="6573974" cy="506769"/>
      </dsp:txXfrm>
    </dsp:sp>
    <dsp:sp modelId="{99E5C06A-D9BC-4058-9561-06B01178A9E9}">
      <dsp:nvSpPr>
        <dsp:cNvPr id="0" name=""/>
        <dsp:cNvSpPr/>
      </dsp:nvSpPr>
      <dsp:spPr>
        <a:xfrm>
          <a:off x="0" y="3155070"/>
          <a:ext cx="6628804" cy="561599"/>
        </a:xfrm>
        <a:prstGeom prst="roundRect">
          <a:avLst/>
        </a:prstGeom>
        <a:gradFill rotWithShape="0">
          <a:gsLst>
            <a:gs pos="0">
              <a:schemeClr val="accent2">
                <a:hueOff val="-2117347"/>
                <a:satOff val="10143"/>
                <a:lumOff val="9384"/>
                <a:alphaOff val="0"/>
                <a:tint val="96000"/>
                <a:lumMod val="100000"/>
              </a:schemeClr>
            </a:gs>
            <a:gs pos="78000">
              <a:schemeClr val="accent2">
                <a:hueOff val="-2117347"/>
                <a:satOff val="10143"/>
                <a:lumOff val="938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Resilience</a:t>
          </a:r>
          <a:endParaRPr lang="en-US" sz="2400" kern="1200"/>
        </a:p>
      </dsp:txBody>
      <dsp:txXfrm>
        <a:off x="27415" y="3182485"/>
        <a:ext cx="6573974" cy="506769"/>
      </dsp:txXfrm>
    </dsp:sp>
    <dsp:sp modelId="{A1917EAD-0054-4EF8-9040-1E0E8BEDFE4F}">
      <dsp:nvSpPr>
        <dsp:cNvPr id="0" name=""/>
        <dsp:cNvSpPr/>
      </dsp:nvSpPr>
      <dsp:spPr>
        <a:xfrm>
          <a:off x="0" y="3785790"/>
          <a:ext cx="6628804" cy="561599"/>
        </a:xfrm>
        <a:prstGeom prst="roundRect">
          <a:avLst/>
        </a:prstGeom>
        <a:gradFill rotWithShape="0">
          <a:gsLst>
            <a:gs pos="0">
              <a:schemeClr val="accent2">
                <a:hueOff val="-2540817"/>
                <a:satOff val="12171"/>
                <a:lumOff val="11260"/>
                <a:alphaOff val="0"/>
                <a:tint val="96000"/>
                <a:lumMod val="100000"/>
              </a:schemeClr>
            </a:gs>
            <a:gs pos="78000">
              <a:schemeClr val="accent2">
                <a:hueOff val="-2540817"/>
                <a:satOff val="12171"/>
                <a:lumOff val="1126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Planning and time management</a:t>
          </a:r>
          <a:endParaRPr lang="en-US" sz="2400" kern="1200"/>
        </a:p>
      </dsp:txBody>
      <dsp:txXfrm>
        <a:off x="27415" y="3813205"/>
        <a:ext cx="6573974" cy="506769"/>
      </dsp:txXfrm>
    </dsp:sp>
    <dsp:sp modelId="{576314E9-896E-4423-9956-1C747C4305CD}">
      <dsp:nvSpPr>
        <dsp:cNvPr id="0" name=""/>
        <dsp:cNvSpPr/>
      </dsp:nvSpPr>
      <dsp:spPr>
        <a:xfrm>
          <a:off x="0" y="4416510"/>
          <a:ext cx="6628804" cy="561599"/>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mi-NZ" sz="2400" kern="1200"/>
            <a:t>Reliability</a:t>
          </a:r>
          <a:endParaRPr lang="en-US" sz="2400" kern="1200"/>
        </a:p>
      </dsp:txBody>
      <dsp:txXfrm>
        <a:off x="27415" y="4443925"/>
        <a:ext cx="6573974" cy="5067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EE2BB-4E61-4518-B64D-2AC2B21ABBE8}">
      <dsp:nvSpPr>
        <dsp:cNvPr id="0" name=""/>
        <dsp:cNvSpPr/>
      </dsp:nvSpPr>
      <dsp:spPr>
        <a:xfrm>
          <a:off x="1719262" y="473"/>
          <a:ext cx="6877049" cy="615950"/>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en-US" sz="2200" kern="1200" dirty="0"/>
            <a:t>Meet new people</a:t>
          </a:r>
        </a:p>
      </dsp:txBody>
      <dsp:txXfrm>
        <a:off x="1719262" y="473"/>
        <a:ext cx="6877049" cy="615950"/>
      </dsp:txXfrm>
    </dsp:sp>
    <dsp:sp modelId="{B5E0B0C9-7344-4520-846F-FFEA08F6DB53}">
      <dsp:nvSpPr>
        <dsp:cNvPr id="0" name=""/>
        <dsp:cNvSpPr/>
      </dsp:nvSpPr>
      <dsp:spPr>
        <a:xfrm>
          <a:off x="0" y="473"/>
          <a:ext cx="1719262" cy="615950"/>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US" sz="2800" kern="1200" dirty="0"/>
            <a:t>Meet</a:t>
          </a:r>
        </a:p>
      </dsp:txBody>
      <dsp:txXfrm>
        <a:off x="0" y="473"/>
        <a:ext cx="1719262" cy="615950"/>
      </dsp:txXfrm>
    </dsp:sp>
    <dsp:sp modelId="{9B21C671-9335-42EB-B688-E7FE231AD1D4}">
      <dsp:nvSpPr>
        <dsp:cNvPr id="0" name=""/>
        <dsp:cNvSpPr/>
      </dsp:nvSpPr>
      <dsp:spPr>
        <a:xfrm>
          <a:off x="1719262" y="653381"/>
          <a:ext cx="6877049" cy="615950"/>
        </a:xfrm>
        <a:prstGeom prst="rect">
          <a:avLst/>
        </a:prstGeom>
        <a:solidFill>
          <a:schemeClr val="accent2">
            <a:tint val="40000"/>
            <a:alpha val="90000"/>
            <a:hueOff val="-818368"/>
            <a:satOff val="9021"/>
            <a:lumOff val="859"/>
            <a:alphaOff val="0"/>
          </a:schemeClr>
        </a:solidFill>
        <a:ln w="19050" cap="rnd" cmpd="sng" algn="ctr">
          <a:solidFill>
            <a:schemeClr val="accent2">
              <a:tint val="40000"/>
              <a:alpha val="90000"/>
              <a:hueOff val="-818368"/>
              <a:satOff val="9021"/>
              <a:lumOff val="8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en-US" sz="2200" kern="1200"/>
            <a:t>Learn new skills</a:t>
          </a:r>
        </a:p>
      </dsp:txBody>
      <dsp:txXfrm>
        <a:off x="1719262" y="653381"/>
        <a:ext cx="6877049" cy="615950"/>
      </dsp:txXfrm>
    </dsp:sp>
    <dsp:sp modelId="{AE2AB05B-F9F2-42AF-8972-A9A6446DADCB}">
      <dsp:nvSpPr>
        <dsp:cNvPr id="0" name=""/>
        <dsp:cNvSpPr/>
      </dsp:nvSpPr>
      <dsp:spPr>
        <a:xfrm>
          <a:off x="0" y="653381"/>
          <a:ext cx="1719262" cy="615950"/>
        </a:xfrm>
        <a:prstGeom prst="rect">
          <a:avLst/>
        </a:prstGeom>
        <a:solidFill>
          <a:schemeClr val="accent2">
            <a:hueOff val="-592857"/>
            <a:satOff val="2840"/>
            <a:lumOff val="2627"/>
            <a:alphaOff val="0"/>
          </a:schemeClr>
        </a:solidFill>
        <a:ln w="19050" cap="rnd" cmpd="sng" algn="ctr">
          <a:solidFill>
            <a:schemeClr val="accent2">
              <a:hueOff val="-592857"/>
              <a:satOff val="2840"/>
              <a:lumOff val="2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US" sz="2800" kern="1200"/>
            <a:t>Learn</a:t>
          </a:r>
        </a:p>
      </dsp:txBody>
      <dsp:txXfrm>
        <a:off x="0" y="653381"/>
        <a:ext cx="1719262" cy="615950"/>
      </dsp:txXfrm>
    </dsp:sp>
    <dsp:sp modelId="{3E9B8E70-CF72-4262-BA69-33F03B3750B9}">
      <dsp:nvSpPr>
        <dsp:cNvPr id="0" name=""/>
        <dsp:cNvSpPr/>
      </dsp:nvSpPr>
      <dsp:spPr>
        <a:xfrm>
          <a:off x="1719262" y="1306289"/>
          <a:ext cx="6877049" cy="615950"/>
        </a:xfrm>
        <a:prstGeom prst="rect">
          <a:avLst/>
        </a:prstGeom>
        <a:solidFill>
          <a:schemeClr val="accent2">
            <a:tint val="40000"/>
            <a:alpha val="90000"/>
            <a:hueOff val="-1636736"/>
            <a:satOff val="18043"/>
            <a:lumOff val="1718"/>
            <a:alphaOff val="0"/>
          </a:schemeClr>
        </a:solidFill>
        <a:ln w="19050" cap="rnd" cmpd="sng" algn="ctr">
          <a:solidFill>
            <a:schemeClr val="accent2">
              <a:tint val="40000"/>
              <a:alpha val="90000"/>
              <a:hueOff val="-1636736"/>
              <a:satOff val="18043"/>
              <a:lumOff val="17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en-US" sz="2200" kern="1200"/>
            <a:t>Try new things</a:t>
          </a:r>
        </a:p>
      </dsp:txBody>
      <dsp:txXfrm>
        <a:off x="1719262" y="1306289"/>
        <a:ext cx="6877049" cy="615950"/>
      </dsp:txXfrm>
    </dsp:sp>
    <dsp:sp modelId="{8456E332-4B6F-4E95-B9D9-5A6B4F63115B}">
      <dsp:nvSpPr>
        <dsp:cNvPr id="0" name=""/>
        <dsp:cNvSpPr/>
      </dsp:nvSpPr>
      <dsp:spPr>
        <a:xfrm>
          <a:off x="0" y="1306289"/>
          <a:ext cx="1719262" cy="615950"/>
        </a:xfrm>
        <a:prstGeom prst="rect">
          <a:avLst/>
        </a:prstGeom>
        <a:solidFill>
          <a:schemeClr val="accent2">
            <a:hueOff val="-1185714"/>
            <a:satOff val="5680"/>
            <a:lumOff val="5255"/>
            <a:alphaOff val="0"/>
          </a:schemeClr>
        </a:solidFill>
        <a:ln w="19050" cap="rnd" cmpd="sng" algn="ctr">
          <a:solidFill>
            <a:schemeClr val="accent2">
              <a:hueOff val="-1185714"/>
              <a:satOff val="5680"/>
              <a:lumOff val="525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US" sz="2800" kern="1200"/>
            <a:t>Try</a:t>
          </a:r>
        </a:p>
      </dsp:txBody>
      <dsp:txXfrm>
        <a:off x="0" y="1306289"/>
        <a:ext cx="1719262" cy="615950"/>
      </dsp:txXfrm>
    </dsp:sp>
    <dsp:sp modelId="{6ADBF5C5-CA76-49C9-9FE0-85CDF7684F60}">
      <dsp:nvSpPr>
        <dsp:cNvPr id="0" name=""/>
        <dsp:cNvSpPr/>
      </dsp:nvSpPr>
      <dsp:spPr>
        <a:xfrm>
          <a:off x="1719262" y="1959197"/>
          <a:ext cx="6877049" cy="615950"/>
        </a:xfrm>
        <a:prstGeom prst="rect">
          <a:avLst/>
        </a:prstGeom>
        <a:solidFill>
          <a:schemeClr val="accent2">
            <a:tint val="40000"/>
            <a:alpha val="90000"/>
            <a:hueOff val="-2455104"/>
            <a:satOff val="27064"/>
            <a:lumOff val="2578"/>
            <a:alphaOff val="0"/>
          </a:schemeClr>
        </a:solidFill>
        <a:ln w="19050" cap="rnd" cmpd="sng" algn="ctr">
          <a:solidFill>
            <a:schemeClr val="accent2">
              <a:tint val="40000"/>
              <a:alpha val="90000"/>
              <a:hueOff val="-2455104"/>
              <a:satOff val="27064"/>
              <a:lumOff val="25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en-US" sz="2200" kern="1200" dirty="0"/>
            <a:t>Explore somewhere new</a:t>
          </a:r>
        </a:p>
      </dsp:txBody>
      <dsp:txXfrm>
        <a:off x="1719262" y="1959197"/>
        <a:ext cx="6877049" cy="615950"/>
      </dsp:txXfrm>
    </dsp:sp>
    <dsp:sp modelId="{89B9E21F-FA5C-43CE-8A62-D38D1A7D0BE0}">
      <dsp:nvSpPr>
        <dsp:cNvPr id="0" name=""/>
        <dsp:cNvSpPr/>
      </dsp:nvSpPr>
      <dsp:spPr>
        <a:xfrm>
          <a:off x="0" y="1959197"/>
          <a:ext cx="1719262" cy="615950"/>
        </a:xfrm>
        <a:prstGeom prst="rect">
          <a:avLst/>
        </a:prstGeom>
        <a:solidFill>
          <a:schemeClr val="accent2">
            <a:hueOff val="-1778572"/>
            <a:satOff val="8520"/>
            <a:lumOff val="7882"/>
            <a:alphaOff val="0"/>
          </a:schemeClr>
        </a:solidFill>
        <a:ln w="19050" cap="rnd" cmpd="sng" algn="ctr">
          <a:solidFill>
            <a:schemeClr val="accent2">
              <a:hueOff val="-1778572"/>
              <a:satOff val="8520"/>
              <a:lumOff val="788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US" sz="2800" kern="1200"/>
            <a:t>Explore</a:t>
          </a:r>
        </a:p>
      </dsp:txBody>
      <dsp:txXfrm>
        <a:off x="0" y="1959197"/>
        <a:ext cx="1719262" cy="615950"/>
      </dsp:txXfrm>
    </dsp:sp>
    <dsp:sp modelId="{406159C2-AF90-42E3-A664-339823EF856F}">
      <dsp:nvSpPr>
        <dsp:cNvPr id="0" name=""/>
        <dsp:cNvSpPr/>
      </dsp:nvSpPr>
      <dsp:spPr>
        <a:xfrm>
          <a:off x="1719262" y="2612104"/>
          <a:ext cx="6877049" cy="615950"/>
        </a:xfrm>
        <a:prstGeom prst="rect">
          <a:avLst/>
        </a:prstGeom>
        <a:solidFill>
          <a:schemeClr val="accent2">
            <a:tint val="40000"/>
            <a:alpha val="90000"/>
            <a:hueOff val="-3273471"/>
            <a:satOff val="36086"/>
            <a:lumOff val="3437"/>
            <a:alphaOff val="0"/>
          </a:schemeClr>
        </a:solidFill>
        <a:ln w="19050" cap="rnd" cmpd="sng" algn="ctr">
          <a:solidFill>
            <a:schemeClr val="accent2">
              <a:tint val="40000"/>
              <a:alpha val="90000"/>
              <a:hueOff val="-3273471"/>
              <a:satOff val="36086"/>
              <a:lumOff val="34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mi-NZ" sz="2200" kern="1200" dirty="0"/>
            <a:t>Skills that will aid your employability</a:t>
          </a:r>
          <a:endParaRPr lang="en-NZ" sz="2200" kern="1200" dirty="0"/>
        </a:p>
      </dsp:txBody>
      <dsp:txXfrm>
        <a:off x="1719262" y="2612104"/>
        <a:ext cx="6877049" cy="615950"/>
      </dsp:txXfrm>
    </dsp:sp>
    <dsp:sp modelId="{DE5DEF1F-F11F-43FE-A9AF-F3D4740C8D0C}">
      <dsp:nvSpPr>
        <dsp:cNvPr id="0" name=""/>
        <dsp:cNvSpPr/>
      </dsp:nvSpPr>
      <dsp:spPr>
        <a:xfrm>
          <a:off x="0" y="2612104"/>
          <a:ext cx="1719262" cy="615950"/>
        </a:xfrm>
        <a:prstGeom prst="rect">
          <a:avLst/>
        </a:prstGeom>
        <a:solidFill>
          <a:schemeClr val="accent2">
            <a:hueOff val="-2371429"/>
            <a:satOff val="11360"/>
            <a:lumOff val="10510"/>
            <a:alphaOff val="0"/>
          </a:schemeClr>
        </a:solidFill>
        <a:ln w="19050" cap="rnd" cmpd="sng" algn="ctr">
          <a:solidFill>
            <a:schemeClr val="accent2">
              <a:hueOff val="-2371429"/>
              <a:satOff val="11360"/>
              <a:lumOff val="1051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US" sz="2800" kern="1200" dirty="0"/>
            <a:t>Skills</a:t>
          </a:r>
        </a:p>
      </dsp:txBody>
      <dsp:txXfrm>
        <a:off x="0" y="2612104"/>
        <a:ext cx="1719262" cy="615950"/>
      </dsp:txXfrm>
    </dsp:sp>
    <dsp:sp modelId="{F94407C3-C143-45ED-AB16-9F99E3600F9B}">
      <dsp:nvSpPr>
        <dsp:cNvPr id="0" name=""/>
        <dsp:cNvSpPr/>
      </dsp:nvSpPr>
      <dsp:spPr>
        <a:xfrm>
          <a:off x="1719262" y="3265012"/>
          <a:ext cx="6877049" cy="615950"/>
        </a:xfrm>
        <a:prstGeom prst="rect">
          <a:avLst/>
        </a:prstGeom>
        <a:solidFill>
          <a:schemeClr val="accent2">
            <a:tint val="40000"/>
            <a:alpha val="90000"/>
            <a:hueOff val="-4091839"/>
            <a:satOff val="45107"/>
            <a:lumOff val="4296"/>
            <a:alphaOff val="0"/>
          </a:schemeClr>
        </a:solidFill>
        <a:ln w="19050" cap="rnd" cmpd="sng" algn="ctr">
          <a:solidFill>
            <a:schemeClr val="accent2">
              <a:tint val="40000"/>
              <a:alpha val="90000"/>
              <a:hueOff val="-4091839"/>
              <a:satOff val="45107"/>
              <a:lumOff val="42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434" tIns="156451" rIns="133434" bIns="156451" numCol="1" spcCol="1270" anchor="ctr" anchorCtr="0">
          <a:noAutofit/>
        </a:bodyPr>
        <a:lstStyle/>
        <a:p>
          <a:pPr marL="0" lvl="0" indent="0" algn="l" defTabSz="977900">
            <a:lnSpc>
              <a:spcPct val="90000"/>
            </a:lnSpc>
            <a:spcBef>
              <a:spcPct val="0"/>
            </a:spcBef>
            <a:spcAft>
              <a:spcPct val="35000"/>
            </a:spcAft>
            <a:buNone/>
          </a:pPr>
          <a:r>
            <a:rPr lang="en-NZ" sz="2200" kern="1200" dirty="0"/>
            <a:t>Be recognised with an International Award</a:t>
          </a:r>
          <a:endParaRPr lang="en-US" sz="2200" kern="1200" dirty="0"/>
        </a:p>
      </dsp:txBody>
      <dsp:txXfrm>
        <a:off x="1719262" y="3265012"/>
        <a:ext cx="6877049" cy="615950"/>
      </dsp:txXfrm>
    </dsp:sp>
    <dsp:sp modelId="{B0E4F8D0-266A-4342-94AB-794F307DF080}">
      <dsp:nvSpPr>
        <dsp:cNvPr id="0" name=""/>
        <dsp:cNvSpPr/>
      </dsp:nvSpPr>
      <dsp:spPr>
        <a:xfrm>
          <a:off x="0" y="3265012"/>
          <a:ext cx="1719262" cy="615950"/>
        </a:xfrm>
        <a:prstGeom prst="rect">
          <a:avLst/>
        </a:prstGeom>
        <a:solidFill>
          <a:schemeClr val="accent2">
            <a:hueOff val="-2964286"/>
            <a:satOff val="14200"/>
            <a:lumOff val="13137"/>
            <a:alphaOff val="0"/>
          </a:schemeClr>
        </a:solidFill>
        <a:ln w="19050" cap="rnd" cmpd="sng" algn="ctr">
          <a:solidFill>
            <a:schemeClr val="accent2">
              <a:hueOff val="-2964286"/>
              <a:satOff val="14200"/>
              <a:lumOff val="1313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978" tIns="60842" rIns="90978" bIns="60842" numCol="1" spcCol="1270" anchor="ctr" anchorCtr="0">
          <a:noAutofit/>
        </a:bodyPr>
        <a:lstStyle/>
        <a:p>
          <a:pPr marL="0" lvl="0" indent="0" algn="ctr" defTabSz="1244600">
            <a:lnSpc>
              <a:spcPct val="90000"/>
            </a:lnSpc>
            <a:spcBef>
              <a:spcPct val="0"/>
            </a:spcBef>
            <a:spcAft>
              <a:spcPct val="35000"/>
            </a:spcAft>
            <a:buNone/>
          </a:pPr>
          <a:r>
            <a:rPr lang="en-NZ" sz="2800" kern="1200" dirty="0"/>
            <a:t>Be</a:t>
          </a:r>
          <a:endParaRPr lang="en-US" sz="2800" kern="1200" dirty="0"/>
        </a:p>
      </dsp:txBody>
      <dsp:txXfrm>
        <a:off x="0" y="3265012"/>
        <a:ext cx="1719262" cy="6159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6E7EC-5291-43F9-BA7D-06F9310FEA11}">
      <dsp:nvSpPr>
        <dsp:cNvPr id="0" name=""/>
        <dsp:cNvSpPr/>
      </dsp:nvSpPr>
      <dsp:spPr>
        <a:xfrm>
          <a:off x="1163156" y="35767"/>
          <a:ext cx="830070" cy="83007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3061D6-3526-480A-9463-CBF5309D3630}">
      <dsp:nvSpPr>
        <dsp:cNvPr id="0" name=""/>
        <dsp:cNvSpPr/>
      </dsp:nvSpPr>
      <dsp:spPr>
        <a:xfrm>
          <a:off x="1337470" y="210082"/>
          <a:ext cx="481441" cy="4814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14012F7-C592-4F65-88BC-AB5FD415B56F}">
      <dsp:nvSpPr>
        <dsp:cNvPr id="0" name=""/>
        <dsp:cNvSpPr/>
      </dsp:nvSpPr>
      <dsp:spPr>
        <a:xfrm>
          <a:off x="2171099" y="35767"/>
          <a:ext cx="1956595" cy="830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NZ" sz="1400" b="1" kern="1200" dirty="0"/>
            <a:t>Choose a skill with an environmental and sustainable focus</a:t>
          </a:r>
          <a:endParaRPr lang="en-US" sz="1400" kern="1200" dirty="0"/>
        </a:p>
      </dsp:txBody>
      <dsp:txXfrm>
        <a:off x="2171099" y="35767"/>
        <a:ext cx="1956595" cy="830070"/>
      </dsp:txXfrm>
    </dsp:sp>
    <dsp:sp modelId="{155D3DE6-68C7-476C-859D-D2F7FEDD4BC6}">
      <dsp:nvSpPr>
        <dsp:cNvPr id="0" name=""/>
        <dsp:cNvSpPr/>
      </dsp:nvSpPr>
      <dsp:spPr>
        <a:xfrm>
          <a:off x="4468616" y="35767"/>
          <a:ext cx="830070" cy="83007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A42B2-2E15-4DA9-8B05-971DBAAB59E0}">
      <dsp:nvSpPr>
        <dsp:cNvPr id="0" name=""/>
        <dsp:cNvSpPr/>
      </dsp:nvSpPr>
      <dsp:spPr>
        <a:xfrm>
          <a:off x="4642931" y="210082"/>
          <a:ext cx="481441" cy="4814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05566DA-A210-432E-9EC6-35A0C4052770}">
      <dsp:nvSpPr>
        <dsp:cNvPr id="0" name=""/>
        <dsp:cNvSpPr/>
      </dsp:nvSpPr>
      <dsp:spPr>
        <a:xfrm>
          <a:off x="5476560" y="35767"/>
          <a:ext cx="1956595" cy="830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NZ" sz="1400" b="1" kern="1200"/>
            <a:t>Choose a service with an environmental and sustainable focus</a:t>
          </a:r>
          <a:endParaRPr lang="en-US" sz="1400" kern="1200"/>
        </a:p>
      </dsp:txBody>
      <dsp:txXfrm>
        <a:off x="5476560" y="35767"/>
        <a:ext cx="1956595" cy="830070"/>
      </dsp:txXfrm>
    </dsp:sp>
    <dsp:sp modelId="{CEDD1603-138E-4D50-9299-0A752119DAA7}">
      <dsp:nvSpPr>
        <dsp:cNvPr id="0" name=""/>
        <dsp:cNvSpPr/>
      </dsp:nvSpPr>
      <dsp:spPr>
        <a:xfrm>
          <a:off x="1163156" y="1525683"/>
          <a:ext cx="830070" cy="83007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7779B1-7E72-4C31-A2B4-AC4E59A4BC14}">
      <dsp:nvSpPr>
        <dsp:cNvPr id="0" name=""/>
        <dsp:cNvSpPr/>
      </dsp:nvSpPr>
      <dsp:spPr>
        <a:xfrm>
          <a:off x="1337470" y="1699997"/>
          <a:ext cx="481441" cy="4814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4FE404-4A7E-4C37-8AAB-367E618E871D}">
      <dsp:nvSpPr>
        <dsp:cNvPr id="0" name=""/>
        <dsp:cNvSpPr/>
      </dsp:nvSpPr>
      <dsp:spPr>
        <a:xfrm>
          <a:off x="2171099" y="1525683"/>
          <a:ext cx="1956595" cy="830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NZ" sz="1400" b="1" kern="1200"/>
            <a:t>Choose a physical activity that is focused on Physical and Mental well-being</a:t>
          </a:r>
          <a:endParaRPr lang="en-US" sz="1400" kern="1200"/>
        </a:p>
      </dsp:txBody>
      <dsp:txXfrm>
        <a:off x="2171099" y="1525683"/>
        <a:ext cx="1956595" cy="830070"/>
      </dsp:txXfrm>
    </dsp:sp>
    <dsp:sp modelId="{83404293-A3FB-46BB-867C-E7A3F38550E0}">
      <dsp:nvSpPr>
        <dsp:cNvPr id="0" name=""/>
        <dsp:cNvSpPr/>
      </dsp:nvSpPr>
      <dsp:spPr>
        <a:xfrm>
          <a:off x="4468616" y="1525683"/>
          <a:ext cx="830070" cy="83007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C6BAE2-C04B-484C-A6E3-856174897A27}">
      <dsp:nvSpPr>
        <dsp:cNvPr id="0" name=""/>
        <dsp:cNvSpPr/>
      </dsp:nvSpPr>
      <dsp:spPr>
        <a:xfrm>
          <a:off x="4642931" y="1699997"/>
          <a:ext cx="481441" cy="48144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1951B9A-E276-46C1-B429-C0F420F43BB5}">
      <dsp:nvSpPr>
        <dsp:cNvPr id="0" name=""/>
        <dsp:cNvSpPr/>
      </dsp:nvSpPr>
      <dsp:spPr>
        <a:xfrm>
          <a:off x="5476560" y="1525683"/>
          <a:ext cx="1956595" cy="830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NZ" sz="1400" b="1" kern="1200"/>
            <a:t>Make sure you are environmentally conscious on your Adventurous Journey</a:t>
          </a:r>
          <a:endParaRPr lang="en-US" sz="1400" kern="1200"/>
        </a:p>
      </dsp:txBody>
      <dsp:txXfrm>
        <a:off x="5476560" y="1525683"/>
        <a:ext cx="1956595" cy="830070"/>
      </dsp:txXfrm>
    </dsp:sp>
    <dsp:sp modelId="{0C888873-16A8-4D28-AB26-BD2D1E441A0A}">
      <dsp:nvSpPr>
        <dsp:cNvPr id="0" name=""/>
        <dsp:cNvSpPr/>
      </dsp:nvSpPr>
      <dsp:spPr>
        <a:xfrm>
          <a:off x="1163156" y="3015598"/>
          <a:ext cx="830070" cy="83007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6ACBE3-81B5-4EF2-827D-676CEE0FE68A}">
      <dsp:nvSpPr>
        <dsp:cNvPr id="0" name=""/>
        <dsp:cNvSpPr/>
      </dsp:nvSpPr>
      <dsp:spPr>
        <a:xfrm>
          <a:off x="1337470" y="3189913"/>
          <a:ext cx="481441" cy="481441"/>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A24766C-6F7A-4594-B1BD-083A0242FD69}">
      <dsp:nvSpPr>
        <dsp:cNvPr id="0" name=""/>
        <dsp:cNvSpPr/>
      </dsp:nvSpPr>
      <dsp:spPr>
        <a:xfrm>
          <a:off x="2171099" y="3015598"/>
          <a:ext cx="1956595" cy="830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NZ" sz="1400" b="1" kern="1200" dirty="0"/>
            <a:t>Click YES I am doing my kakariki Journey when registering on the ORB</a:t>
          </a:r>
          <a:endParaRPr lang="en-US" sz="1400" kern="1200" dirty="0"/>
        </a:p>
      </dsp:txBody>
      <dsp:txXfrm>
        <a:off x="2171099" y="3015598"/>
        <a:ext cx="1956595" cy="8300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E29112-3291-46A1-AD7C-9DFFC0F18A5F}">
      <dsp:nvSpPr>
        <dsp:cNvPr id="0" name=""/>
        <dsp:cNvSpPr/>
      </dsp:nvSpPr>
      <dsp:spPr>
        <a:xfrm>
          <a:off x="711447" y="1789"/>
          <a:ext cx="941449" cy="9414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025B38-566E-4B6E-B12A-3F005FF05080}">
      <dsp:nvSpPr>
        <dsp:cNvPr id="0" name=""/>
        <dsp:cNvSpPr/>
      </dsp:nvSpPr>
      <dsp:spPr>
        <a:xfrm>
          <a:off x="912084" y="202426"/>
          <a:ext cx="540175" cy="5401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D9D9DD-C143-4C32-8A23-3404D3BADDA2}">
      <dsp:nvSpPr>
        <dsp:cNvPr id="0" name=""/>
        <dsp:cNvSpPr/>
      </dsp:nvSpPr>
      <dsp:spPr>
        <a:xfrm>
          <a:off x="410492"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a:t>St John</a:t>
          </a:r>
          <a:endParaRPr lang="en-US" sz="1700" kern="1200"/>
        </a:p>
      </dsp:txBody>
      <dsp:txXfrm>
        <a:off x="410492" y="1236477"/>
        <a:ext cx="1543359" cy="617343"/>
      </dsp:txXfrm>
    </dsp:sp>
    <dsp:sp modelId="{BC5DA61F-0F99-4802-ACF6-342EED309B3E}">
      <dsp:nvSpPr>
        <dsp:cNvPr id="0" name=""/>
        <dsp:cNvSpPr/>
      </dsp:nvSpPr>
      <dsp:spPr>
        <a:xfrm>
          <a:off x="2524894" y="1789"/>
          <a:ext cx="941449" cy="94144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C4FECC-28CF-4E09-A914-B54FA0B3D5A9}">
      <dsp:nvSpPr>
        <dsp:cNvPr id="0" name=""/>
        <dsp:cNvSpPr/>
      </dsp:nvSpPr>
      <dsp:spPr>
        <a:xfrm>
          <a:off x="2725531" y="202426"/>
          <a:ext cx="540175" cy="5401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CC27ABB-C0C8-4E5D-82B5-E7B5AB8EFBDD}">
      <dsp:nvSpPr>
        <dsp:cNvPr id="0" name=""/>
        <dsp:cNvSpPr/>
      </dsp:nvSpPr>
      <dsp:spPr>
        <a:xfrm>
          <a:off x="2223939"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a:t>Cadet Forces</a:t>
          </a:r>
          <a:endParaRPr lang="en-US" sz="1700" kern="1200"/>
        </a:p>
      </dsp:txBody>
      <dsp:txXfrm>
        <a:off x="2223939" y="1236477"/>
        <a:ext cx="1543359" cy="617343"/>
      </dsp:txXfrm>
    </dsp:sp>
    <dsp:sp modelId="{497F257A-F2CB-499C-B219-662BDD3B34A2}">
      <dsp:nvSpPr>
        <dsp:cNvPr id="0" name=""/>
        <dsp:cNvSpPr/>
      </dsp:nvSpPr>
      <dsp:spPr>
        <a:xfrm>
          <a:off x="4338341" y="1789"/>
          <a:ext cx="941449" cy="94144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D821E-8994-49FB-8E30-AA7BFE4AE0C9}">
      <dsp:nvSpPr>
        <dsp:cNvPr id="0" name=""/>
        <dsp:cNvSpPr/>
      </dsp:nvSpPr>
      <dsp:spPr>
        <a:xfrm>
          <a:off x="4538978" y="202426"/>
          <a:ext cx="540175" cy="5401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65FD79D-253C-4354-B5D5-E4D2C007028C}">
      <dsp:nvSpPr>
        <dsp:cNvPr id="0" name=""/>
        <dsp:cNvSpPr/>
      </dsp:nvSpPr>
      <dsp:spPr>
        <a:xfrm>
          <a:off x="4037386"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a:t>Scouting</a:t>
          </a:r>
          <a:endParaRPr lang="en-US" sz="1700" kern="1200"/>
        </a:p>
      </dsp:txBody>
      <dsp:txXfrm>
        <a:off x="4037386" y="1236477"/>
        <a:ext cx="1543359" cy="617343"/>
      </dsp:txXfrm>
    </dsp:sp>
    <dsp:sp modelId="{0B4C4F31-AA9A-4845-8771-1E2E64D78AF9}">
      <dsp:nvSpPr>
        <dsp:cNvPr id="0" name=""/>
        <dsp:cNvSpPr/>
      </dsp:nvSpPr>
      <dsp:spPr>
        <a:xfrm>
          <a:off x="6151789" y="1789"/>
          <a:ext cx="941449" cy="94144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F25328-AE64-49DF-90B3-CC616D9D2E48}">
      <dsp:nvSpPr>
        <dsp:cNvPr id="0" name=""/>
        <dsp:cNvSpPr/>
      </dsp:nvSpPr>
      <dsp:spPr>
        <a:xfrm>
          <a:off x="6352425" y="202426"/>
          <a:ext cx="540175" cy="5401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50EBF05-9C71-4B9B-979E-B6FC02B18667}">
      <dsp:nvSpPr>
        <dsp:cNvPr id="0" name=""/>
        <dsp:cNvSpPr/>
      </dsp:nvSpPr>
      <dsp:spPr>
        <a:xfrm>
          <a:off x="5850834"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a:t>Guiding</a:t>
          </a:r>
          <a:endParaRPr lang="en-US" sz="1700" kern="1200"/>
        </a:p>
      </dsp:txBody>
      <dsp:txXfrm>
        <a:off x="5850834" y="1236477"/>
        <a:ext cx="1543359" cy="617343"/>
      </dsp:txXfrm>
    </dsp:sp>
    <dsp:sp modelId="{0F323E31-05D2-4FAD-812B-0B1BCBE3B9A0}">
      <dsp:nvSpPr>
        <dsp:cNvPr id="0" name=""/>
        <dsp:cNvSpPr/>
      </dsp:nvSpPr>
      <dsp:spPr>
        <a:xfrm>
          <a:off x="7965236" y="1789"/>
          <a:ext cx="941449" cy="94144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B1F77F-C966-4C73-B47F-58ECFD30BD37}">
      <dsp:nvSpPr>
        <dsp:cNvPr id="0" name=""/>
        <dsp:cNvSpPr/>
      </dsp:nvSpPr>
      <dsp:spPr>
        <a:xfrm>
          <a:off x="8165873" y="202426"/>
          <a:ext cx="540175" cy="54017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BA992A4-5DC4-4083-B70F-BF6826724E63}">
      <dsp:nvSpPr>
        <dsp:cNvPr id="0" name=""/>
        <dsp:cNvSpPr/>
      </dsp:nvSpPr>
      <dsp:spPr>
        <a:xfrm>
          <a:off x="7664281" y="1236477"/>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dirty="0"/>
            <a:t>Youth Search And Rescue</a:t>
          </a:r>
          <a:endParaRPr lang="en-US" sz="1700" kern="1200" dirty="0"/>
        </a:p>
      </dsp:txBody>
      <dsp:txXfrm>
        <a:off x="7664281" y="1236477"/>
        <a:ext cx="1543359" cy="617343"/>
      </dsp:txXfrm>
    </dsp:sp>
    <dsp:sp modelId="{D277D4A7-6B7E-4D85-A137-5680F4B8A816}">
      <dsp:nvSpPr>
        <dsp:cNvPr id="0" name=""/>
        <dsp:cNvSpPr/>
      </dsp:nvSpPr>
      <dsp:spPr>
        <a:xfrm>
          <a:off x="2524894" y="2239660"/>
          <a:ext cx="941449" cy="9414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25E8-F139-4043-A496-2963E7A787D7}">
      <dsp:nvSpPr>
        <dsp:cNvPr id="0" name=""/>
        <dsp:cNvSpPr/>
      </dsp:nvSpPr>
      <dsp:spPr>
        <a:xfrm>
          <a:off x="2725531" y="2440297"/>
          <a:ext cx="540175" cy="540175"/>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09C3F08-E280-4274-9D2F-A2AC7D127F44}">
      <dsp:nvSpPr>
        <dsp:cNvPr id="0" name=""/>
        <dsp:cNvSpPr/>
      </dsp:nvSpPr>
      <dsp:spPr>
        <a:xfrm>
          <a:off x="2223939"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dirty="0"/>
            <a:t>Surf Life Saving</a:t>
          </a:r>
          <a:endParaRPr lang="en-US" sz="1700" kern="1200" dirty="0"/>
        </a:p>
      </dsp:txBody>
      <dsp:txXfrm>
        <a:off x="2223939" y="3474348"/>
        <a:ext cx="1543359" cy="617343"/>
      </dsp:txXfrm>
    </dsp:sp>
    <dsp:sp modelId="{1DB77E7D-3302-4AD4-A57E-2141F4C7E4AF}">
      <dsp:nvSpPr>
        <dsp:cNvPr id="0" name=""/>
        <dsp:cNvSpPr/>
      </dsp:nvSpPr>
      <dsp:spPr>
        <a:xfrm>
          <a:off x="4338341" y="2239660"/>
          <a:ext cx="941449" cy="94144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D1F9C1-9117-4A04-9241-CC7273277788}">
      <dsp:nvSpPr>
        <dsp:cNvPr id="0" name=""/>
        <dsp:cNvSpPr/>
      </dsp:nvSpPr>
      <dsp:spPr>
        <a:xfrm>
          <a:off x="4538978" y="2440297"/>
          <a:ext cx="540175" cy="540175"/>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E7A8A6-0DC9-4AB4-9538-DCE3A0571487}">
      <dsp:nvSpPr>
        <dsp:cNvPr id="0" name=""/>
        <dsp:cNvSpPr/>
      </dsp:nvSpPr>
      <dsp:spPr>
        <a:xfrm>
          <a:off x="4037386"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dirty="0"/>
            <a:t>Spirit of adventure</a:t>
          </a:r>
          <a:endParaRPr lang="en-US" sz="1700" kern="1200" dirty="0"/>
        </a:p>
      </dsp:txBody>
      <dsp:txXfrm>
        <a:off x="4037386" y="3474348"/>
        <a:ext cx="1543359" cy="617343"/>
      </dsp:txXfrm>
    </dsp:sp>
    <dsp:sp modelId="{F8AB1754-0E64-40D3-A5E9-FEA1A8F98FEE}">
      <dsp:nvSpPr>
        <dsp:cNvPr id="0" name=""/>
        <dsp:cNvSpPr/>
      </dsp:nvSpPr>
      <dsp:spPr>
        <a:xfrm>
          <a:off x="6151789" y="2239660"/>
          <a:ext cx="941449" cy="94144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AAC83C-E8F2-460A-A7FF-1389A6828CCC}">
      <dsp:nvSpPr>
        <dsp:cNvPr id="0" name=""/>
        <dsp:cNvSpPr/>
      </dsp:nvSpPr>
      <dsp:spPr>
        <a:xfrm>
          <a:off x="6352425" y="2440297"/>
          <a:ext cx="540175" cy="5401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08BC25-8275-4F97-A8AA-0D8B32E5563C}">
      <dsp:nvSpPr>
        <dsp:cNvPr id="0" name=""/>
        <dsp:cNvSpPr/>
      </dsp:nvSpPr>
      <dsp:spPr>
        <a:xfrm>
          <a:off x="5850834" y="3474348"/>
          <a:ext cx="1543359" cy="617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NZ" sz="1700" kern="1200" dirty="0"/>
            <a:t>Outward bound</a:t>
          </a:r>
          <a:endParaRPr lang="en-US" sz="1700" kern="1200" dirty="0"/>
        </a:p>
      </dsp:txBody>
      <dsp:txXfrm>
        <a:off x="5850834" y="3474348"/>
        <a:ext cx="1543359" cy="6173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39DFA-B8F4-4E40-99EB-E0B5575A9804}">
      <dsp:nvSpPr>
        <dsp:cNvPr id="0" name=""/>
        <dsp:cNvSpPr/>
      </dsp:nvSpPr>
      <dsp:spPr>
        <a:xfrm>
          <a:off x="466567" y="879512"/>
          <a:ext cx="757792" cy="7577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ED43F88-F1F4-4171-B08F-BCF53DFF368D}">
      <dsp:nvSpPr>
        <dsp:cNvPr id="0" name=""/>
        <dsp:cNvSpPr/>
      </dsp:nvSpPr>
      <dsp:spPr>
        <a:xfrm>
          <a:off x="3472" y="1890098"/>
          <a:ext cx="1683984" cy="67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NZ" sz="1600" kern="1200"/>
            <a:t>A 5 day, 4 night trip with a purpose</a:t>
          </a:r>
          <a:endParaRPr lang="en-US" sz="1600" kern="1200"/>
        </a:p>
      </dsp:txBody>
      <dsp:txXfrm>
        <a:off x="3472" y="1890098"/>
        <a:ext cx="1683984" cy="673593"/>
      </dsp:txXfrm>
    </dsp:sp>
    <dsp:sp modelId="{65E27206-D423-4412-9228-6F5E147BEBAB}">
      <dsp:nvSpPr>
        <dsp:cNvPr id="0" name=""/>
        <dsp:cNvSpPr/>
      </dsp:nvSpPr>
      <dsp:spPr>
        <a:xfrm>
          <a:off x="2445249" y="879512"/>
          <a:ext cx="757792" cy="7577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3756B9C-AF68-4B3B-AE38-FAADAC555BC5}">
      <dsp:nvSpPr>
        <dsp:cNvPr id="0" name=""/>
        <dsp:cNvSpPr/>
      </dsp:nvSpPr>
      <dsp:spPr>
        <a:xfrm>
          <a:off x="1982153" y="1890098"/>
          <a:ext cx="1683984" cy="67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NZ" sz="1600" kern="1200"/>
            <a:t>With people you don’t know</a:t>
          </a:r>
          <a:endParaRPr lang="en-US" sz="1600" kern="1200"/>
        </a:p>
      </dsp:txBody>
      <dsp:txXfrm>
        <a:off x="1982153" y="1890098"/>
        <a:ext cx="1683984" cy="673593"/>
      </dsp:txXfrm>
    </dsp:sp>
    <dsp:sp modelId="{6A5C0C01-50CE-4EC4-BDEF-8B1B10046716}">
      <dsp:nvSpPr>
        <dsp:cNvPr id="0" name=""/>
        <dsp:cNvSpPr/>
      </dsp:nvSpPr>
      <dsp:spPr>
        <a:xfrm>
          <a:off x="4423931" y="879512"/>
          <a:ext cx="757792" cy="7577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AD12A24-BABE-42FD-8825-7B584F04C86C}">
      <dsp:nvSpPr>
        <dsp:cNvPr id="0" name=""/>
        <dsp:cNvSpPr/>
      </dsp:nvSpPr>
      <dsp:spPr>
        <a:xfrm>
          <a:off x="3960835" y="1890098"/>
          <a:ext cx="1683984" cy="67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NZ" sz="1600" kern="1200"/>
            <a:t>In an unfamiliar environment</a:t>
          </a:r>
          <a:endParaRPr lang="en-US" sz="1600" kern="1200"/>
        </a:p>
      </dsp:txBody>
      <dsp:txXfrm>
        <a:off x="3960835" y="1890098"/>
        <a:ext cx="1683984" cy="673593"/>
      </dsp:txXfrm>
    </dsp:sp>
    <dsp:sp modelId="{EC8C29D9-744F-476E-855A-C9C8D54D6D5C}">
      <dsp:nvSpPr>
        <dsp:cNvPr id="0" name=""/>
        <dsp:cNvSpPr/>
      </dsp:nvSpPr>
      <dsp:spPr>
        <a:xfrm>
          <a:off x="6402612" y="879512"/>
          <a:ext cx="757792" cy="7577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6446BCD-4BEE-4E07-930D-1532274FC164}">
      <dsp:nvSpPr>
        <dsp:cNvPr id="0" name=""/>
        <dsp:cNvSpPr/>
      </dsp:nvSpPr>
      <dsp:spPr>
        <a:xfrm>
          <a:off x="5939516" y="1890098"/>
          <a:ext cx="1683984" cy="67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NZ" sz="1600" kern="1200"/>
            <a:t>Meet new people</a:t>
          </a:r>
          <a:endParaRPr lang="en-US" sz="1600" kern="1200"/>
        </a:p>
      </dsp:txBody>
      <dsp:txXfrm>
        <a:off x="5939516" y="1890098"/>
        <a:ext cx="1683984" cy="673593"/>
      </dsp:txXfrm>
    </dsp:sp>
    <dsp:sp modelId="{2D1049F3-1873-4D0F-AD63-42A22DF69EC2}">
      <dsp:nvSpPr>
        <dsp:cNvPr id="0" name=""/>
        <dsp:cNvSpPr/>
      </dsp:nvSpPr>
      <dsp:spPr>
        <a:xfrm>
          <a:off x="8381294" y="879512"/>
          <a:ext cx="757792" cy="7577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3AE6548-0079-4B5F-BAEF-91E8CE729706}">
      <dsp:nvSpPr>
        <dsp:cNvPr id="0" name=""/>
        <dsp:cNvSpPr/>
      </dsp:nvSpPr>
      <dsp:spPr>
        <a:xfrm>
          <a:off x="7918198" y="1890098"/>
          <a:ext cx="1683984" cy="67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Help others</a:t>
          </a:r>
        </a:p>
      </dsp:txBody>
      <dsp:txXfrm>
        <a:off x="7918198" y="1890098"/>
        <a:ext cx="1683984" cy="6735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C66D6-D54E-4C21-9ADE-371794E47E12}" type="datetimeFigureOut">
              <a:rPr lang="en-US" smtClean="0"/>
              <a:t>11/30/2020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BE61E9-8CAB-4913-B095-3BB7659BD8C8}" type="slidenum">
              <a:rPr lang="en-US" smtClean="0"/>
              <a:t>‹#›</a:t>
            </a:fld>
            <a:endParaRPr lang="en-US"/>
          </a:p>
        </p:txBody>
      </p:sp>
    </p:spTree>
    <p:extLst>
      <p:ext uri="{BB962C8B-B14F-4D97-AF65-F5344CB8AC3E}">
        <p14:creationId xmlns:p14="http://schemas.microsoft.com/office/powerpoint/2010/main" val="2327029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a:t>
            </a:fld>
            <a:endParaRPr lang="en-US"/>
          </a:p>
        </p:txBody>
      </p:sp>
    </p:spTree>
    <p:extLst>
      <p:ext uri="{BB962C8B-B14F-4D97-AF65-F5344CB8AC3E}">
        <p14:creationId xmlns:p14="http://schemas.microsoft.com/office/powerpoint/2010/main" val="1609343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Time period</a:t>
            </a:r>
          </a:p>
          <a:p>
            <a:pPr marL="171450" indent="-171450">
              <a:buFontTx/>
              <a:buChar char="-"/>
            </a:pPr>
            <a:r>
              <a:rPr lang="en-NZ" dirty="0"/>
              <a:t>Must do training before journey</a:t>
            </a:r>
          </a:p>
          <a:p>
            <a:pPr marL="171450" indent="-171450">
              <a:buFontTx/>
              <a:buChar char="-"/>
            </a:pPr>
            <a:r>
              <a:rPr lang="en-NZ" dirty="0"/>
              <a:t>Can’t do AJ with your family</a:t>
            </a:r>
            <a:r>
              <a:rPr lang="en-US" dirty="0"/>
              <a:t> or on your own</a:t>
            </a:r>
            <a:endParaRPr lang="en-NZ" dirty="0"/>
          </a:p>
        </p:txBody>
      </p:sp>
      <p:sp>
        <p:nvSpPr>
          <p:cNvPr id="4" name="Slide Number Placeholder 3"/>
          <p:cNvSpPr>
            <a:spLocks noGrp="1"/>
          </p:cNvSpPr>
          <p:nvPr>
            <p:ph type="sldNum" sz="quarter" idx="5"/>
          </p:nvPr>
        </p:nvSpPr>
        <p:spPr/>
        <p:txBody>
          <a:bodyPr/>
          <a:lstStyle/>
          <a:p>
            <a:fld id="{3ABE61E9-8CAB-4913-B095-3BB7659BD8C8}" type="slidenum">
              <a:rPr lang="en-US" smtClean="0"/>
              <a:t>10</a:t>
            </a:fld>
            <a:endParaRPr lang="en-US"/>
          </a:p>
        </p:txBody>
      </p:sp>
    </p:spTree>
    <p:extLst>
      <p:ext uri="{BB962C8B-B14F-4D97-AF65-F5344CB8AC3E}">
        <p14:creationId xmlns:p14="http://schemas.microsoft.com/office/powerpoint/2010/main" val="2916762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11</a:t>
            </a:fld>
            <a:endParaRPr lang="en-US"/>
          </a:p>
        </p:txBody>
      </p:sp>
    </p:spTree>
    <p:extLst>
      <p:ext uri="{BB962C8B-B14F-4D97-AF65-F5344CB8AC3E}">
        <p14:creationId xmlns:p14="http://schemas.microsoft.com/office/powerpoint/2010/main" val="4218107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12</a:t>
            </a:fld>
            <a:endParaRPr lang="en-US"/>
          </a:p>
        </p:txBody>
      </p:sp>
    </p:spTree>
    <p:extLst>
      <p:ext uri="{BB962C8B-B14F-4D97-AF65-F5344CB8AC3E}">
        <p14:creationId xmlns:p14="http://schemas.microsoft.com/office/powerpoint/2010/main" val="2844988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Use your activities</a:t>
            </a:r>
          </a:p>
          <a:p>
            <a:pPr marL="171450" indent="-171450">
              <a:buFontTx/>
              <a:buChar char="-"/>
            </a:pPr>
            <a:r>
              <a:rPr lang="en-NZ" dirty="0"/>
              <a:t>Make it yours</a:t>
            </a:r>
          </a:p>
          <a:p>
            <a:pPr marL="171450" indent="-171450">
              <a:buFontTx/>
              <a:buChar char="-"/>
            </a:pPr>
            <a:r>
              <a:rPr lang="en-NZ" dirty="0"/>
              <a:t>Try something new</a:t>
            </a:r>
          </a:p>
          <a:p>
            <a:pPr marL="171450" indent="-171450">
              <a:buFontTx/>
              <a:buChar char="-"/>
            </a:pPr>
            <a:r>
              <a:rPr lang="en-NZ" dirty="0"/>
              <a:t>Challenge yourself</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13</a:t>
            </a:fld>
            <a:endParaRPr lang="en-US"/>
          </a:p>
        </p:txBody>
      </p:sp>
    </p:spTree>
    <p:extLst>
      <p:ext uri="{BB962C8B-B14F-4D97-AF65-F5344CB8AC3E}">
        <p14:creationId xmlns:p14="http://schemas.microsoft.com/office/powerpoint/2010/main" val="1673729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14</a:t>
            </a:fld>
            <a:endParaRPr lang="en-US"/>
          </a:p>
        </p:txBody>
      </p:sp>
    </p:spTree>
    <p:extLst>
      <p:ext uri="{BB962C8B-B14F-4D97-AF65-F5344CB8AC3E}">
        <p14:creationId xmlns:p14="http://schemas.microsoft.com/office/powerpoint/2010/main" val="535440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15</a:t>
            </a:fld>
            <a:endParaRPr lang="en-US"/>
          </a:p>
        </p:txBody>
      </p:sp>
    </p:spTree>
    <p:extLst>
      <p:ext uri="{BB962C8B-B14F-4D97-AF65-F5344CB8AC3E}">
        <p14:creationId xmlns:p14="http://schemas.microsoft.com/office/powerpoint/2010/main" val="2999526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16</a:t>
            </a:fld>
            <a:endParaRPr lang="en-US"/>
          </a:p>
        </p:txBody>
      </p:sp>
    </p:spTree>
    <p:extLst>
      <p:ext uri="{BB962C8B-B14F-4D97-AF65-F5344CB8AC3E}">
        <p14:creationId xmlns:p14="http://schemas.microsoft.com/office/powerpoint/2010/main" val="2631297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Say who is running the award</a:t>
            </a:r>
          </a:p>
          <a:p>
            <a:pPr marL="171450" indent="-171450">
              <a:buFontTx/>
              <a:buChar char="-"/>
            </a:pPr>
            <a:r>
              <a:rPr lang="en-NZ" dirty="0"/>
              <a:t>Say how the award will be run in your unit</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17</a:t>
            </a:fld>
            <a:endParaRPr lang="en-US"/>
          </a:p>
        </p:txBody>
      </p:sp>
    </p:spTree>
    <p:extLst>
      <p:ext uri="{BB962C8B-B14F-4D97-AF65-F5344CB8AC3E}">
        <p14:creationId xmlns:p14="http://schemas.microsoft.com/office/powerpoint/2010/main" val="2003337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18</a:t>
            </a:fld>
            <a:endParaRPr lang="en-US"/>
          </a:p>
        </p:txBody>
      </p:sp>
    </p:spTree>
    <p:extLst>
      <p:ext uri="{BB962C8B-B14F-4D97-AF65-F5344CB8AC3E}">
        <p14:creationId xmlns:p14="http://schemas.microsoft.com/office/powerpoint/2010/main" val="2306918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Make sure the assessor knows they are an assessor</a:t>
            </a:r>
          </a:p>
          <a:p>
            <a:pPr marL="171450" indent="-171450">
              <a:buFontTx/>
              <a:buChar char="-"/>
            </a:pPr>
            <a:r>
              <a:rPr lang="en-NZ" dirty="0"/>
              <a:t>Make sure it is someone you are </a:t>
            </a:r>
            <a:r>
              <a:rPr lang="en-US" sz="1200" b="0" i="0" kern="1200" dirty="0">
                <a:solidFill>
                  <a:schemeClr val="tx1"/>
                </a:solidFill>
                <a:effectLst/>
                <a:latin typeface="+mn-lt"/>
                <a:ea typeface="+mn-ea"/>
                <a:cs typeface="+mn-cs"/>
              </a:rPr>
              <a:t>comfortable</a:t>
            </a:r>
            <a:r>
              <a:rPr lang="en-NZ" dirty="0"/>
              <a:t> talking to</a:t>
            </a:r>
          </a:p>
          <a:p>
            <a:pPr marL="171450" indent="-171450">
              <a:buFontTx/>
              <a:buChar char="-"/>
            </a:pPr>
            <a:r>
              <a:rPr lang="en-NZ" dirty="0"/>
              <a:t>They must know about the area they are assessing</a:t>
            </a:r>
          </a:p>
          <a:p>
            <a:pPr marL="171450" indent="-171450">
              <a:buFontTx/>
              <a:buChar char="-"/>
            </a:pPr>
            <a:r>
              <a:rPr lang="en-US" dirty="0"/>
              <a:t>You should meet with your assessor regularly </a:t>
            </a:r>
          </a:p>
        </p:txBody>
      </p:sp>
      <p:sp>
        <p:nvSpPr>
          <p:cNvPr id="4" name="Slide Number Placeholder 3"/>
          <p:cNvSpPr>
            <a:spLocks noGrp="1"/>
          </p:cNvSpPr>
          <p:nvPr>
            <p:ph type="sldNum" sz="quarter" idx="5"/>
          </p:nvPr>
        </p:nvSpPr>
        <p:spPr/>
        <p:txBody>
          <a:bodyPr/>
          <a:lstStyle/>
          <a:p>
            <a:fld id="{3ABE61E9-8CAB-4913-B095-3BB7659BD8C8}" type="slidenum">
              <a:rPr lang="en-US" smtClean="0"/>
              <a:t>19</a:t>
            </a:fld>
            <a:endParaRPr lang="en-US"/>
          </a:p>
        </p:txBody>
      </p:sp>
    </p:spTree>
    <p:extLst>
      <p:ext uri="{BB962C8B-B14F-4D97-AF65-F5344CB8AC3E}">
        <p14:creationId xmlns:p14="http://schemas.microsoft.com/office/powerpoint/2010/main" val="825606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2</a:t>
            </a:fld>
            <a:endParaRPr lang="en-US"/>
          </a:p>
        </p:txBody>
      </p:sp>
    </p:spTree>
    <p:extLst>
      <p:ext uri="{BB962C8B-B14F-4D97-AF65-F5344CB8AC3E}">
        <p14:creationId xmlns:p14="http://schemas.microsoft.com/office/powerpoint/2010/main" val="2263841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err="1"/>
              <a:t>Ncea</a:t>
            </a:r>
            <a:r>
              <a:rPr lang="en-NZ" dirty="0"/>
              <a:t> credits are available at all levels</a:t>
            </a:r>
          </a:p>
          <a:p>
            <a:pPr marL="171450" indent="-171450">
              <a:buFontTx/>
              <a:buChar char="-"/>
            </a:pPr>
            <a:r>
              <a:rPr lang="en-NZ" dirty="0"/>
              <a:t>NCEA credits are handled directly through The Award, not the award unit</a:t>
            </a:r>
          </a:p>
          <a:p>
            <a:pPr marL="171450" indent="-171450">
              <a:buFontTx/>
              <a:buChar char="-"/>
            </a:pPr>
            <a:r>
              <a:rPr lang="en-NZ" dirty="0"/>
              <a:t>Find out more on the DofE website</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20</a:t>
            </a:fld>
            <a:endParaRPr lang="en-US"/>
          </a:p>
        </p:txBody>
      </p:sp>
    </p:spTree>
    <p:extLst>
      <p:ext uri="{BB962C8B-B14F-4D97-AF65-F5344CB8AC3E}">
        <p14:creationId xmlns:p14="http://schemas.microsoft.com/office/powerpoint/2010/main" val="3285958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err="1"/>
              <a:t>Youthhub</a:t>
            </a:r>
            <a:r>
              <a:rPr lang="en-NZ" dirty="0"/>
              <a:t> can be used for job-seeking</a:t>
            </a:r>
          </a:p>
          <a:p>
            <a:pPr marL="171450" indent="-171450">
              <a:buFontTx/>
              <a:buChar char="-"/>
            </a:pPr>
            <a:r>
              <a:rPr lang="en-NZ" dirty="0"/>
              <a:t>The platform is your CV</a:t>
            </a:r>
          </a:p>
          <a:p>
            <a:pPr marL="171450" indent="-171450">
              <a:buFontTx/>
              <a:buChar char="-"/>
            </a:pPr>
            <a:r>
              <a:rPr lang="en-NZ" dirty="0"/>
              <a:t>You can find organisations to work with for your award</a:t>
            </a:r>
          </a:p>
          <a:p>
            <a:pPr marL="171450" indent="-171450">
              <a:buFontTx/>
              <a:buChar char="-"/>
            </a:pPr>
            <a:r>
              <a:rPr lang="en-NZ" dirty="0"/>
              <a:t>Share what you are doing</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21</a:t>
            </a:fld>
            <a:endParaRPr lang="en-US"/>
          </a:p>
        </p:txBody>
      </p:sp>
    </p:spTree>
    <p:extLst>
      <p:ext uri="{BB962C8B-B14F-4D97-AF65-F5344CB8AC3E}">
        <p14:creationId xmlns:p14="http://schemas.microsoft.com/office/powerpoint/2010/main" val="918859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The skill and service MUST be environmentally based</a:t>
            </a:r>
          </a:p>
          <a:p>
            <a:pPr marL="171450" indent="-171450">
              <a:buFontTx/>
              <a:buChar char="-"/>
            </a:pPr>
            <a:r>
              <a:rPr lang="en-NZ" dirty="0"/>
              <a:t>You can transition into The </a:t>
            </a:r>
            <a:r>
              <a:rPr lang="en-NZ" dirty="0" err="1"/>
              <a:t>Kākāriki</a:t>
            </a:r>
            <a:r>
              <a:rPr lang="en-NZ" dirty="0"/>
              <a:t> journey</a:t>
            </a:r>
          </a:p>
          <a:p>
            <a:pPr marL="171450" indent="-171450">
              <a:buFontTx/>
              <a:buChar char="-"/>
            </a:pPr>
            <a:r>
              <a:rPr lang="en-NZ" dirty="0"/>
              <a:t>More can be found on the DofE website</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22</a:t>
            </a:fld>
            <a:endParaRPr lang="en-US"/>
          </a:p>
        </p:txBody>
      </p:sp>
    </p:spTree>
    <p:extLst>
      <p:ext uri="{BB962C8B-B14F-4D97-AF65-F5344CB8AC3E}">
        <p14:creationId xmlns:p14="http://schemas.microsoft.com/office/powerpoint/2010/main" val="644334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Organisations that cross credit can be found on the DofE website</a:t>
            </a:r>
          </a:p>
          <a:p>
            <a:pPr marL="171450" indent="-171450">
              <a:buFontTx/>
              <a:buChar char="-"/>
            </a:pPr>
            <a:r>
              <a:rPr lang="en-NZ" dirty="0"/>
              <a:t>Most activities you already do will count for the Award</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23</a:t>
            </a:fld>
            <a:endParaRPr lang="en-US"/>
          </a:p>
        </p:txBody>
      </p:sp>
    </p:spTree>
    <p:extLst>
      <p:ext uri="{BB962C8B-B14F-4D97-AF65-F5344CB8AC3E}">
        <p14:creationId xmlns:p14="http://schemas.microsoft.com/office/powerpoint/2010/main" val="2160262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The residential project is only for Gold</a:t>
            </a:r>
          </a:p>
          <a:p>
            <a:pPr marL="171450" indent="-171450">
              <a:buFontTx/>
              <a:buChar char="-"/>
            </a:pPr>
            <a:r>
              <a:rPr lang="en-NZ" dirty="0"/>
              <a:t>You must go with people you don’t know</a:t>
            </a:r>
          </a:p>
          <a:p>
            <a:pPr marL="171450" indent="-171450">
              <a:buFontTx/>
              <a:buChar char="-"/>
            </a:pPr>
            <a:r>
              <a:rPr lang="en-NZ" dirty="0"/>
              <a:t>It must have a purpose, give examples</a:t>
            </a:r>
          </a:p>
          <a:p>
            <a:pPr marL="0" indent="0">
              <a:buFontTx/>
              <a:buNone/>
            </a:pP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24</a:t>
            </a:fld>
            <a:endParaRPr lang="en-US"/>
          </a:p>
        </p:txBody>
      </p:sp>
    </p:spTree>
    <p:extLst>
      <p:ext uri="{BB962C8B-B14F-4D97-AF65-F5344CB8AC3E}">
        <p14:creationId xmlns:p14="http://schemas.microsoft.com/office/powerpoint/2010/main" val="422198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3</a:t>
            </a:fld>
            <a:endParaRPr lang="en-US"/>
          </a:p>
        </p:txBody>
      </p:sp>
    </p:spTree>
    <p:extLst>
      <p:ext uri="{BB962C8B-B14F-4D97-AF65-F5344CB8AC3E}">
        <p14:creationId xmlns:p14="http://schemas.microsoft.com/office/powerpoint/2010/main" val="3008354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Your award, make it suit you</a:t>
            </a:r>
          </a:p>
          <a:p>
            <a:pPr marL="171450" indent="-171450">
              <a:buFontTx/>
              <a:buChar char="-"/>
            </a:pPr>
            <a:r>
              <a:rPr lang="en-NZ" dirty="0"/>
              <a:t>4 (5) sections</a:t>
            </a:r>
          </a:p>
          <a:p>
            <a:pPr marL="171450" indent="-171450">
              <a:buFontTx/>
              <a:buChar char="-"/>
            </a:pPr>
            <a:r>
              <a:rPr lang="en-NZ" dirty="0"/>
              <a:t>Recognised by employers and tertiary institutions </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4</a:t>
            </a:fld>
            <a:endParaRPr lang="en-US"/>
          </a:p>
        </p:txBody>
      </p:sp>
    </p:spTree>
    <p:extLst>
      <p:ext uri="{BB962C8B-B14F-4D97-AF65-F5344CB8AC3E}">
        <p14:creationId xmlns:p14="http://schemas.microsoft.com/office/powerpoint/2010/main" val="2514154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Available to youth aged 14-24</a:t>
            </a:r>
          </a:p>
          <a:p>
            <a:pPr marL="171450" indent="-171450">
              <a:buFontTx/>
              <a:buChar char="-"/>
            </a:pPr>
            <a:r>
              <a:rPr lang="en-NZ" dirty="0"/>
              <a:t>Leading youth development award</a:t>
            </a:r>
          </a:p>
          <a:p>
            <a:pPr marL="171450" indent="-171450">
              <a:buFontTx/>
              <a:buChar char="-"/>
            </a:pPr>
            <a:r>
              <a:rPr lang="en-NZ" dirty="0"/>
              <a:t>Internationally recognised </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5</a:t>
            </a:fld>
            <a:endParaRPr lang="en-US"/>
          </a:p>
        </p:txBody>
      </p:sp>
    </p:spTree>
    <p:extLst>
      <p:ext uri="{BB962C8B-B14F-4D97-AF65-F5344CB8AC3E}">
        <p14:creationId xmlns:p14="http://schemas.microsoft.com/office/powerpoint/2010/main" val="623374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E61E9-8CAB-4913-B095-3BB7659BD8C8}" type="slidenum">
              <a:rPr lang="en-US" smtClean="0"/>
              <a:t>6</a:t>
            </a:fld>
            <a:endParaRPr lang="en-US"/>
          </a:p>
        </p:txBody>
      </p:sp>
    </p:spTree>
    <p:extLst>
      <p:ext uri="{BB962C8B-B14F-4D97-AF65-F5344CB8AC3E}">
        <p14:creationId xmlns:p14="http://schemas.microsoft.com/office/powerpoint/2010/main" val="308507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Can be paid</a:t>
            </a:r>
          </a:p>
          <a:p>
            <a:pPr marL="171450" indent="-171450">
              <a:buFontTx/>
              <a:buChar char="-"/>
            </a:pPr>
            <a:r>
              <a:rPr lang="en-NZ" dirty="0"/>
              <a:t>Must be skilful</a:t>
            </a:r>
          </a:p>
          <a:p>
            <a:pPr marL="171450" indent="-171450">
              <a:buFontTx/>
              <a:buChar char="-"/>
            </a:pPr>
            <a:r>
              <a:rPr lang="en-NZ" dirty="0"/>
              <a:t>Could be hobbies</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7</a:t>
            </a:fld>
            <a:endParaRPr lang="en-US"/>
          </a:p>
        </p:txBody>
      </p:sp>
    </p:spTree>
    <p:extLst>
      <p:ext uri="{BB962C8B-B14F-4D97-AF65-F5344CB8AC3E}">
        <p14:creationId xmlns:p14="http://schemas.microsoft.com/office/powerpoint/2010/main" val="1218293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 service MUST be voluntary</a:t>
            </a:r>
          </a:p>
          <a:p>
            <a:pPr marL="171450" indent="-171450">
              <a:buFontTx/>
              <a:buChar char="-"/>
            </a:pPr>
            <a:r>
              <a:rPr lang="en-NZ" dirty="0"/>
              <a:t>Cant be for family</a:t>
            </a:r>
          </a:p>
          <a:p>
            <a:pPr marL="171450" indent="-171450">
              <a:buFontTx/>
              <a:buChar char="-"/>
            </a:pPr>
            <a:r>
              <a:rPr lang="en-NZ" dirty="0"/>
              <a:t>Must fill a need</a:t>
            </a:r>
          </a:p>
          <a:p>
            <a:pPr marL="171450" indent="-171450">
              <a:buFontTx/>
              <a:buChar char="-"/>
            </a:pPr>
            <a:r>
              <a:rPr lang="en-NZ" dirty="0"/>
              <a:t>Should not be used to replace a paid person</a:t>
            </a:r>
            <a:endParaRPr lang="en-US" dirty="0"/>
          </a:p>
        </p:txBody>
      </p:sp>
      <p:sp>
        <p:nvSpPr>
          <p:cNvPr id="4" name="Slide Number Placeholder 3"/>
          <p:cNvSpPr>
            <a:spLocks noGrp="1"/>
          </p:cNvSpPr>
          <p:nvPr>
            <p:ph type="sldNum" sz="quarter" idx="5"/>
          </p:nvPr>
        </p:nvSpPr>
        <p:spPr/>
        <p:txBody>
          <a:bodyPr/>
          <a:lstStyle/>
          <a:p>
            <a:fld id="{3ABE61E9-8CAB-4913-B095-3BB7659BD8C8}" type="slidenum">
              <a:rPr lang="en-US" smtClean="0"/>
              <a:t>8</a:t>
            </a:fld>
            <a:endParaRPr lang="en-US"/>
          </a:p>
        </p:txBody>
      </p:sp>
    </p:spTree>
    <p:extLst>
      <p:ext uri="{BB962C8B-B14F-4D97-AF65-F5344CB8AC3E}">
        <p14:creationId xmlns:p14="http://schemas.microsoft.com/office/powerpoint/2010/main" val="1212109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NZ" dirty="0"/>
              <a:t>Must raise your heart-rate</a:t>
            </a:r>
          </a:p>
          <a:p>
            <a:pPr marL="171450" indent="-171450">
              <a:buFontTx/>
              <a:buChar char="-"/>
            </a:pPr>
            <a:r>
              <a:rPr lang="en-NZ" dirty="0"/>
              <a:t>Cant use e-sports</a:t>
            </a:r>
            <a:r>
              <a:rPr lang="en-US" dirty="0"/>
              <a:t> but can use </a:t>
            </a:r>
            <a:r>
              <a:rPr lang="en-US" dirty="0" err="1"/>
              <a:t>wii</a:t>
            </a:r>
            <a:r>
              <a:rPr lang="en-US" dirty="0"/>
              <a:t> etc</a:t>
            </a:r>
            <a:endParaRPr lang="en-NZ" dirty="0"/>
          </a:p>
        </p:txBody>
      </p:sp>
      <p:sp>
        <p:nvSpPr>
          <p:cNvPr id="4" name="Slide Number Placeholder 3"/>
          <p:cNvSpPr>
            <a:spLocks noGrp="1"/>
          </p:cNvSpPr>
          <p:nvPr>
            <p:ph type="sldNum" sz="quarter" idx="5"/>
          </p:nvPr>
        </p:nvSpPr>
        <p:spPr/>
        <p:txBody>
          <a:bodyPr/>
          <a:lstStyle/>
          <a:p>
            <a:fld id="{3ABE61E9-8CAB-4913-B095-3BB7659BD8C8}" type="slidenum">
              <a:rPr lang="en-US" smtClean="0"/>
              <a:t>9</a:t>
            </a:fld>
            <a:endParaRPr lang="en-US"/>
          </a:p>
        </p:txBody>
      </p:sp>
    </p:spTree>
    <p:extLst>
      <p:ext uri="{BB962C8B-B14F-4D97-AF65-F5344CB8AC3E}">
        <p14:creationId xmlns:p14="http://schemas.microsoft.com/office/powerpoint/2010/main" val="1608140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3701630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65754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06751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3359240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63707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597436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446515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882806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2217111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DA65B-3D3A-4EED-AF8F-BCE24DD25CF2}"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124334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4DA65B-3D3A-4EED-AF8F-BCE24DD25CF2}"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366184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4DA65B-3D3A-4EED-AF8F-BCE24DD25CF2}" type="datetimeFigureOut">
              <a:rPr lang="en-US" smtClean="0"/>
              <a:t>11/30/2020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393251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4DA65B-3D3A-4EED-AF8F-BCE24DD25CF2}" type="datetimeFigureOut">
              <a:rPr lang="en-US" smtClean="0"/>
              <a:t>11/30/2020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446141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4DA65B-3D3A-4EED-AF8F-BCE24DD25CF2}" type="datetimeFigureOut">
              <a:rPr lang="en-US" smtClean="0"/>
              <a:t>11/30/2020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85548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4DA65B-3D3A-4EED-AF8F-BCE24DD25CF2}"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18785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4DA65B-3D3A-4EED-AF8F-BCE24DD25CF2}"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3C106-DCF1-45A4-AADF-7AFAAAC939DA}" type="slidenum">
              <a:rPr lang="en-US" smtClean="0"/>
              <a:t>‹#›</a:t>
            </a:fld>
            <a:endParaRPr lang="en-US"/>
          </a:p>
        </p:txBody>
      </p:sp>
    </p:spTree>
    <p:extLst>
      <p:ext uri="{BB962C8B-B14F-4D97-AF65-F5344CB8AC3E}">
        <p14:creationId xmlns:p14="http://schemas.microsoft.com/office/powerpoint/2010/main" val="2722907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4DA65B-3D3A-4EED-AF8F-BCE24DD25CF2}" type="datetimeFigureOut">
              <a:rPr lang="en-US" smtClean="0"/>
              <a:t>11/30/2020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D63C106-DCF1-45A4-AADF-7AFAAAC939DA}" type="slidenum">
              <a:rPr lang="en-US" smtClean="0"/>
              <a:t>‹#›</a:t>
            </a:fld>
            <a:endParaRPr lang="en-US"/>
          </a:p>
        </p:txBody>
      </p:sp>
    </p:spTree>
    <p:extLst>
      <p:ext uri="{BB962C8B-B14F-4D97-AF65-F5344CB8AC3E}">
        <p14:creationId xmlns:p14="http://schemas.microsoft.com/office/powerpoint/2010/main" val="38224485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dmin@aucklandchallenge.org.nz"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hhub.co.nz/"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3A39-8D5D-4632-B00B-604580E9C47F}"/>
              </a:ext>
            </a:extLst>
          </p:cNvPr>
          <p:cNvSpPr>
            <a:spLocks noGrp="1"/>
          </p:cNvSpPr>
          <p:nvPr>
            <p:ph type="title"/>
          </p:nvPr>
        </p:nvSpPr>
        <p:spPr/>
        <p:txBody>
          <a:bodyPr/>
          <a:lstStyle/>
          <a:p>
            <a:r>
              <a:rPr lang="en-NZ" sz="4800">
                <a:solidFill>
                  <a:schemeClr val="tx1"/>
                </a:solidFill>
              </a:rPr>
              <a:t>READ ME</a:t>
            </a:r>
            <a:br>
              <a:rPr lang="en-NZ">
                <a:solidFill>
                  <a:schemeClr val="tx1"/>
                </a:solidFill>
              </a:rPr>
            </a:br>
            <a:r>
              <a:rPr lang="en-NZ" sz="2800">
                <a:solidFill>
                  <a:schemeClr val="tx1"/>
                </a:solidFill>
              </a:rPr>
              <a:t>This slide (slide 1) is not intended to be shown</a:t>
            </a:r>
            <a:endParaRPr lang="en-US" dirty="0">
              <a:solidFill>
                <a:schemeClr val="tx1"/>
              </a:solidFill>
            </a:endParaRPr>
          </a:p>
        </p:txBody>
      </p:sp>
      <p:sp>
        <p:nvSpPr>
          <p:cNvPr id="3" name="Content Placeholder 2">
            <a:extLst>
              <a:ext uri="{FF2B5EF4-FFF2-40B4-BE49-F238E27FC236}">
                <a16:creationId xmlns:a16="http://schemas.microsoft.com/office/drawing/2014/main" id="{A430A833-F59E-4078-8EF5-148DDE824903}"/>
              </a:ext>
            </a:extLst>
          </p:cNvPr>
          <p:cNvSpPr>
            <a:spLocks noGrp="1"/>
          </p:cNvSpPr>
          <p:nvPr>
            <p:ph idx="1"/>
          </p:nvPr>
        </p:nvSpPr>
        <p:spPr>
          <a:xfrm>
            <a:off x="677334" y="2160589"/>
            <a:ext cx="9045310" cy="4268786"/>
          </a:xfrm>
        </p:spPr>
        <p:txBody>
          <a:bodyPr>
            <a:normAutofit/>
          </a:bodyPr>
          <a:lstStyle/>
          <a:p>
            <a:r>
              <a:rPr lang="en-NZ" dirty="0"/>
              <a:t>This PowerPoint has been developed by Auckland Challenge for use by the Auckland Hub Network</a:t>
            </a:r>
          </a:p>
          <a:p>
            <a:r>
              <a:rPr lang="en-NZ" dirty="0"/>
              <a:t>This PowerPoint is available freely to all Award Leaders in New Zealand</a:t>
            </a:r>
          </a:p>
          <a:p>
            <a:r>
              <a:rPr lang="en-NZ" dirty="0"/>
              <a:t>Feel free to modify this PowerPoint to your needs</a:t>
            </a:r>
          </a:p>
          <a:p>
            <a:r>
              <a:rPr lang="en-NZ" dirty="0"/>
              <a:t>If you see something is incorrect or there is other information that could be added email </a:t>
            </a:r>
            <a:r>
              <a:rPr lang="en-NZ" dirty="0">
                <a:solidFill>
                  <a:srgbClr val="71A100"/>
                </a:solidFill>
                <a:hlinkClick r:id="rId3">
                  <a:extLst>
                    <a:ext uri="{A12FA001-AC4F-418D-AE19-62706E023703}">
                      <ahyp:hlinkClr xmlns:ahyp="http://schemas.microsoft.com/office/drawing/2018/hyperlinkcolor" val="tx"/>
                    </a:ext>
                  </a:extLst>
                </a:hlinkClick>
              </a:rPr>
              <a:t>admin@aucklandchallenge.org.nz</a:t>
            </a:r>
            <a:r>
              <a:rPr lang="en-NZ" dirty="0">
                <a:solidFill>
                  <a:srgbClr val="71A100"/>
                </a:solidFill>
              </a:rPr>
              <a:t> </a:t>
            </a:r>
            <a:r>
              <a:rPr lang="en-NZ" dirty="0"/>
              <a:t>so other Award Leaders can benefit too</a:t>
            </a:r>
          </a:p>
          <a:p>
            <a:r>
              <a:rPr lang="en-NZ" dirty="0"/>
              <a:t>This PowerPoint should be customised with your information before presentation</a:t>
            </a:r>
          </a:p>
          <a:p>
            <a:r>
              <a:rPr lang="en-NZ" dirty="0"/>
              <a:t>There are extra slides that can be added to suit your needs under ‘extra slides’ at the end </a:t>
            </a:r>
          </a:p>
        </p:txBody>
      </p:sp>
    </p:spTree>
    <p:extLst>
      <p:ext uri="{BB962C8B-B14F-4D97-AF65-F5344CB8AC3E}">
        <p14:creationId xmlns:p14="http://schemas.microsoft.com/office/powerpoint/2010/main" val="47900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EFA93DD7-93F1-4CE0-A9C0-EB7584EC1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B0E3C44-C71A-4C13-8397-569604BCD4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9203" y="0"/>
            <a:ext cx="3153384" cy="3445969"/>
          </a:xfrm>
          <a:custGeom>
            <a:avLst/>
            <a:gdLst/>
            <a:ahLst/>
            <a:cxnLst/>
            <a:rect l="l" t="t" r="r" b="b"/>
            <a:pathLst>
              <a:path w="3153384" h="3437504">
                <a:moveTo>
                  <a:pt x="511180" y="0"/>
                </a:moveTo>
                <a:lnTo>
                  <a:pt x="3153384" y="0"/>
                </a:lnTo>
                <a:lnTo>
                  <a:pt x="2638832" y="3437504"/>
                </a:lnTo>
                <a:lnTo>
                  <a:pt x="0" y="3437504"/>
                </a:lnTo>
                <a:close/>
              </a:path>
            </a:pathLst>
          </a:custGeom>
        </p:spPr>
      </p:pic>
      <p:pic>
        <p:nvPicPr>
          <p:cNvPr id="15" name="Picture 14">
            <a:extLst>
              <a:ext uri="{FF2B5EF4-FFF2-40B4-BE49-F238E27FC236}">
                <a16:creationId xmlns:a16="http://schemas.microsoft.com/office/drawing/2014/main" id="{B439BDA0-4522-432F-A546-D1CF1FBE2D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3445971"/>
            <a:ext cx="2956476" cy="3437491"/>
          </a:xfrm>
          <a:custGeom>
            <a:avLst/>
            <a:gdLst/>
            <a:ahLst/>
            <a:cxnLst/>
            <a:rect l="l" t="t" r="r" b="b"/>
            <a:pathLst>
              <a:path w="2956476" h="3420496">
                <a:moveTo>
                  <a:pt x="319202" y="0"/>
                </a:moveTo>
                <a:lnTo>
                  <a:pt x="2956476" y="0"/>
                </a:lnTo>
                <a:lnTo>
                  <a:pt x="2444471" y="3420496"/>
                </a:lnTo>
                <a:lnTo>
                  <a:pt x="0" y="3420496"/>
                </a:lnTo>
                <a:lnTo>
                  <a:pt x="0" y="2146516"/>
                </a:lnTo>
                <a:close/>
              </a:path>
            </a:pathLst>
          </a:custGeom>
        </p:spPr>
      </p:pic>
      <p:cxnSp>
        <p:nvCxnSpPr>
          <p:cNvPr id="43" name="Straight Connector 42">
            <a:extLst>
              <a:ext uri="{FF2B5EF4-FFF2-40B4-BE49-F238E27FC236}">
                <a16:creationId xmlns:a16="http://schemas.microsoft.com/office/drawing/2014/main" id="{CBAE7D61-C468-452B-AD40-2FD6365B48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9203" y="3437504"/>
            <a:ext cx="52761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D8C0890-7680-4FCD-B337-24D18C1B75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2443799" y="0"/>
            <a:ext cx="1028788"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F9505495-9520-4053-A869-64D132584D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8" name="Straight Connector 47">
              <a:extLst>
                <a:ext uri="{FF2B5EF4-FFF2-40B4-BE49-F238E27FC236}">
                  <a16:creationId xmlns:a16="http://schemas.microsoft.com/office/drawing/2014/main" id="{02BEDCFF-4AB4-434D-AF28-8BEE49EAED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8C0F654-A33E-4631-92E1-2B50FD6513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0" name="Rectangle 23">
              <a:extLst>
                <a:ext uri="{FF2B5EF4-FFF2-40B4-BE49-F238E27FC236}">
                  <a16:creationId xmlns:a16="http://schemas.microsoft.com/office/drawing/2014/main" id="{0486C47D-FBA4-4BCD-8B12-8A4304766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5">
              <a:extLst>
                <a:ext uri="{FF2B5EF4-FFF2-40B4-BE49-F238E27FC236}">
                  <a16:creationId xmlns:a16="http://schemas.microsoft.com/office/drawing/2014/main" id="{109C8431-5682-4922-B867-BB788B6E1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E9C9A55E-E24A-43DA-8172-AA087FE3B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7">
              <a:extLst>
                <a:ext uri="{FF2B5EF4-FFF2-40B4-BE49-F238E27FC236}">
                  <a16:creationId xmlns:a16="http://schemas.microsoft.com/office/drawing/2014/main" id="{7AA8486B-43FD-458B-A510-CDA2A9E6A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8">
              <a:extLst>
                <a:ext uri="{FF2B5EF4-FFF2-40B4-BE49-F238E27FC236}">
                  <a16:creationId xmlns:a16="http://schemas.microsoft.com/office/drawing/2014/main" id="{B174358B-C818-4CDC-9084-7CC2BCE1E6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9">
              <a:extLst>
                <a:ext uri="{FF2B5EF4-FFF2-40B4-BE49-F238E27FC236}">
                  <a16:creationId xmlns:a16="http://schemas.microsoft.com/office/drawing/2014/main" id="{C07E7727-CE40-4DCD-9149-97D885520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55">
              <a:extLst>
                <a:ext uri="{FF2B5EF4-FFF2-40B4-BE49-F238E27FC236}">
                  <a16:creationId xmlns:a16="http://schemas.microsoft.com/office/drawing/2014/main" id="{AD91516C-D7EC-4144-8A2B-A34260E198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Isosceles Triangle 56">
              <a:extLst>
                <a:ext uri="{FF2B5EF4-FFF2-40B4-BE49-F238E27FC236}">
                  <a16:creationId xmlns:a16="http://schemas.microsoft.com/office/drawing/2014/main" id="{C3F76265-A59D-40B3-A7F8-9B60D3C1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01A83741-A383-4F16-85A6-389F48E7D6A7}"/>
              </a:ext>
            </a:extLst>
          </p:cNvPr>
          <p:cNvSpPr>
            <a:spLocks noGrp="1"/>
          </p:cNvSpPr>
          <p:nvPr>
            <p:ph type="title"/>
          </p:nvPr>
        </p:nvSpPr>
        <p:spPr>
          <a:xfrm>
            <a:off x="3848198" y="492498"/>
            <a:ext cx="5336740" cy="811702"/>
          </a:xfrm>
        </p:spPr>
        <p:txBody>
          <a:bodyPr vert="horz" lIns="91440" tIns="45720" rIns="91440" bIns="45720" rtlCol="0" anchor="t">
            <a:normAutofit/>
          </a:bodyPr>
          <a:lstStyle/>
          <a:p>
            <a:r>
              <a:rPr lang="en-US" dirty="0">
                <a:solidFill>
                  <a:srgbClr val="71A100"/>
                </a:solidFill>
              </a:rPr>
              <a:t>Adventurous Journey</a:t>
            </a:r>
          </a:p>
        </p:txBody>
      </p:sp>
      <p:sp>
        <p:nvSpPr>
          <p:cNvPr id="16" name="TextBox 15">
            <a:extLst>
              <a:ext uri="{FF2B5EF4-FFF2-40B4-BE49-F238E27FC236}">
                <a16:creationId xmlns:a16="http://schemas.microsoft.com/office/drawing/2014/main" id="{CA319B2C-C401-464E-820F-DAD514D8753C}"/>
              </a:ext>
            </a:extLst>
          </p:cNvPr>
          <p:cNvSpPr txBox="1"/>
          <p:nvPr/>
        </p:nvSpPr>
        <p:spPr>
          <a:xfrm>
            <a:off x="3627621" y="3596579"/>
            <a:ext cx="3104712" cy="2483862"/>
          </a:xfrm>
          <a:prstGeom prst="rect">
            <a:avLst/>
          </a:prstGeom>
        </p:spPr>
        <p:txBody>
          <a:bodyPr vert="horz" lIns="91440" tIns="45720" rIns="91440" bIns="45720" rtlCol="0">
            <a:normAutofit/>
          </a:bodyPr>
          <a:lstStyle/>
          <a:p>
            <a:pPr marL="285750" lvl="0" indent="-285750">
              <a:spcBef>
                <a:spcPts val="1000"/>
              </a:spcBef>
              <a:buClr>
                <a:schemeClr val="accent1"/>
              </a:buClr>
              <a:buSzPct val="150000"/>
              <a:buBlip>
                <a:blip r:embed="rId5"/>
              </a:buBlip>
            </a:pPr>
            <a:r>
              <a:rPr lang="en-US" sz="1600" dirty="0"/>
              <a:t>Learn how to prepare for outdoor trips</a:t>
            </a:r>
          </a:p>
          <a:p>
            <a:pPr marL="285750" lvl="0" indent="-285750">
              <a:spcBef>
                <a:spcPts val="1000"/>
              </a:spcBef>
              <a:buClr>
                <a:schemeClr val="accent1"/>
              </a:buClr>
              <a:buSzPct val="150000"/>
              <a:buBlip>
                <a:blip r:embed="rId5"/>
              </a:buBlip>
            </a:pPr>
            <a:r>
              <a:rPr lang="en-US" sz="1600" dirty="0"/>
              <a:t>Learn new skills</a:t>
            </a:r>
          </a:p>
          <a:p>
            <a:pPr marL="285750" lvl="0" indent="-285750">
              <a:spcBef>
                <a:spcPts val="1000"/>
              </a:spcBef>
              <a:buClr>
                <a:schemeClr val="accent1"/>
              </a:buClr>
              <a:buSzPct val="150000"/>
              <a:buBlip>
                <a:blip r:embed="rId5"/>
              </a:buBlip>
            </a:pPr>
            <a:r>
              <a:rPr lang="en-US" sz="1600" dirty="0"/>
              <a:t>Explore a new area</a:t>
            </a:r>
          </a:p>
          <a:p>
            <a:pPr marL="285750" lvl="0" indent="-285750">
              <a:spcBef>
                <a:spcPts val="1000"/>
              </a:spcBef>
              <a:buClr>
                <a:schemeClr val="accent1"/>
              </a:buClr>
              <a:buSzPct val="150000"/>
              <a:buBlip>
                <a:blip r:embed="rId5"/>
              </a:buBlip>
            </a:pPr>
            <a:r>
              <a:rPr lang="en-US" sz="1600" dirty="0"/>
              <a:t>Get to know new people</a:t>
            </a:r>
          </a:p>
          <a:p>
            <a:pPr marL="285750" lvl="0" indent="-285750">
              <a:spcBef>
                <a:spcPts val="1000"/>
              </a:spcBef>
              <a:buClr>
                <a:schemeClr val="accent1"/>
              </a:buClr>
              <a:buSzPct val="150000"/>
              <a:buBlip>
                <a:blip r:embed="rId5"/>
              </a:buBlip>
            </a:pPr>
            <a:r>
              <a:rPr lang="en-US" sz="1600" dirty="0"/>
              <a:t>Team-building</a:t>
            </a:r>
          </a:p>
          <a:p>
            <a:pPr marL="285750" lvl="0" indent="-285750">
              <a:spcBef>
                <a:spcPts val="1000"/>
              </a:spcBef>
              <a:buClr>
                <a:schemeClr val="accent1"/>
              </a:buClr>
              <a:buSzPct val="150000"/>
              <a:buBlip>
                <a:blip r:embed="rId5"/>
              </a:buBlip>
            </a:pPr>
            <a:r>
              <a:rPr lang="en-US" sz="1600" dirty="0"/>
              <a:t>Try new things</a:t>
            </a:r>
          </a:p>
          <a:p>
            <a:pPr marL="285750" indent="-285750">
              <a:spcBef>
                <a:spcPts val="1000"/>
              </a:spcBef>
              <a:buClr>
                <a:schemeClr val="accent1"/>
              </a:buClr>
              <a:buSzPct val="150000"/>
              <a:buBlip>
                <a:blip r:embed="rId5"/>
              </a:buBlip>
            </a:pPr>
            <a:endParaRPr lang="en-US" dirty="0"/>
          </a:p>
        </p:txBody>
      </p:sp>
      <p:sp>
        <p:nvSpPr>
          <p:cNvPr id="18" name="TextBox 17">
            <a:extLst>
              <a:ext uri="{FF2B5EF4-FFF2-40B4-BE49-F238E27FC236}">
                <a16:creationId xmlns:a16="http://schemas.microsoft.com/office/drawing/2014/main" id="{B5E1D424-4BDD-49F6-B693-E6806149A2EE}"/>
              </a:ext>
            </a:extLst>
          </p:cNvPr>
          <p:cNvSpPr txBox="1"/>
          <p:nvPr/>
        </p:nvSpPr>
        <p:spPr>
          <a:xfrm>
            <a:off x="3583859" y="2091870"/>
            <a:ext cx="5787153" cy="1169551"/>
          </a:xfrm>
          <a:prstGeom prst="rect">
            <a:avLst/>
          </a:prstGeom>
          <a:noFill/>
        </p:spPr>
        <p:txBody>
          <a:bodyPr wrap="square" rtlCol="0">
            <a:spAutoFit/>
          </a:bodyPr>
          <a:lstStyle/>
          <a:p>
            <a:pPr marL="285750" lvl="0" indent="-285750">
              <a:spcBef>
                <a:spcPts val="600"/>
              </a:spcBef>
              <a:buSzPct val="150000"/>
              <a:buBlip>
                <a:blip r:embed="rId5"/>
              </a:buBlip>
            </a:pPr>
            <a:r>
              <a:rPr lang="en-US" sz="2000" dirty="0"/>
              <a:t>Outdoors training</a:t>
            </a:r>
          </a:p>
          <a:p>
            <a:pPr marL="285750" lvl="0" indent="-285750">
              <a:spcBef>
                <a:spcPts val="600"/>
              </a:spcBef>
              <a:buSzPct val="150000"/>
              <a:buBlip>
                <a:blip r:embed="rId5"/>
              </a:buBlip>
            </a:pPr>
            <a:r>
              <a:rPr lang="en-US" sz="2000" dirty="0"/>
              <a:t>Practice Journey </a:t>
            </a:r>
          </a:p>
          <a:p>
            <a:pPr marL="285750" lvl="0" indent="-285750">
              <a:spcBef>
                <a:spcPts val="600"/>
              </a:spcBef>
              <a:buSzPct val="150000"/>
              <a:buBlip>
                <a:blip r:embed="rId5"/>
              </a:buBlip>
            </a:pPr>
            <a:r>
              <a:rPr lang="en-US" sz="2000" dirty="0"/>
              <a:t>Qualifying Journey </a:t>
            </a:r>
          </a:p>
        </p:txBody>
      </p:sp>
      <p:sp>
        <p:nvSpPr>
          <p:cNvPr id="19" name="Rectangle 18">
            <a:extLst>
              <a:ext uri="{FF2B5EF4-FFF2-40B4-BE49-F238E27FC236}">
                <a16:creationId xmlns:a16="http://schemas.microsoft.com/office/drawing/2014/main" id="{FBA1757C-1B07-408E-83EE-4132135C1B7B}"/>
              </a:ext>
            </a:extLst>
          </p:cNvPr>
          <p:cNvSpPr/>
          <p:nvPr/>
        </p:nvSpPr>
        <p:spPr>
          <a:xfrm>
            <a:off x="2776958" y="6215204"/>
            <a:ext cx="6096000" cy="543162"/>
          </a:xfrm>
          <a:prstGeom prst="rect">
            <a:avLst/>
          </a:prstGeom>
        </p:spPr>
        <p:txBody>
          <a:bodyPr>
            <a:spAutoFit/>
          </a:bodyPr>
          <a:lstStyle/>
          <a:p>
            <a:pPr lvl="0">
              <a:lnSpc>
                <a:spcPct val="107000"/>
              </a:lnSpc>
              <a:spcAft>
                <a:spcPts val="800"/>
              </a:spcAft>
              <a:tabLst>
                <a:tab pos="457200" algn="l"/>
              </a:tabLst>
            </a:pPr>
            <a:r>
              <a:rPr lang="en-US" sz="1400" i="1" dirty="0">
                <a:latin typeface="Calibri" panose="020F0502020204030204" pitchFamily="34" charset="0"/>
                <a:ea typeface="DengXian" panose="02010600030101010101" pitchFamily="2" charset="-122"/>
                <a:cs typeface="Cordia New" panose="020B0304020202020204" pitchFamily="34" charset="-34"/>
              </a:rPr>
              <a:t>The Adventurous Journey can be </a:t>
            </a:r>
            <a:r>
              <a:rPr lang="en-US" sz="1400" i="1" dirty="0" err="1">
                <a:latin typeface="Calibri" panose="020F0502020204030204" pitchFamily="34" charset="0"/>
                <a:ea typeface="DengXian" panose="02010600030101010101" pitchFamily="2" charset="-122"/>
                <a:cs typeface="Cordia New" panose="020B0304020202020204" pitchFamily="34" charset="-34"/>
              </a:rPr>
              <a:t>organised</a:t>
            </a:r>
            <a:r>
              <a:rPr lang="en-US" sz="1400" i="1" dirty="0">
                <a:latin typeface="Calibri" panose="020F0502020204030204" pitchFamily="34" charset="0"/>
                <a:ea typeface="DengXian" panose="02010600030101010101" pitchFamily="2" charset="-122"/>
                <a:cs typeface="Cordia New" panose="020B0304020202020204" pitchFamily="34" charset="-34"/>
              </a:rPr>
              <a:t> by your Award Unit OR you must use an Approved Activity Provider</a:t>
            </a:r>
          </a:p>
        </p:txBody>
      </p:sp>
      <p:sp>
        <p:nvSpPr>
          <p:cNvPr id="3" name="TextBox 2">
            <a:extLst>
              <a:ext uri="{FF2B5EF4-FFF2-40B4-BE49-F238E27FC236}">
                <a16:creationId xmlns:a16="http://schemas.microsoft.com/office/drawing/2014/main" id="{0E37FD7A-02EC-409E-A811-29FC37FEDA63}"/>
              </a:ext>
            </a:extLst>
          </p:cNvPr>
          <p:cNvSpPr txBox="1"/>
          <p:nvPr/>
        </p:nvSpPr>
        <p:spPr>
          <a:xfrm>
            <a:off x="3835101" y="1240947"/>
            <a:ext cx="3685507" cy="461665"/>
          </a:xfrm>
          <a:prstGeom prst="rect">
            <a:avLst/>
          </a:prstGeom>
          <a:noFill/>
        </p:spPr>
        <p:txBody>
          <a:bodyPr wrap="square" rtlCol="0">
            <a:spAutoFit/>
          </a:bodyPr>
          <a:lstStyle/>
          <a:p>
            <a:r>
              <a:rPr lang="mi-NZ" sz="2400" b="1" i="1" dirty="0">
                <a:solidFill>
                  <a:srgbClr val="71A100"/>
                </a:solidFill>
              </a:rPr>
              <a:t>Get wild and explore!</a:t>
            </a:r>
            <a:endParaRPr lang="en-NZ" sz="2400" b="1" i="1" dirty="0">
              <a:solidFill>
                <a:srgbClr val="71A100"/>
              </a:solidFill>
            </a:endParaRPr>
          </a:p>
        </p:txBody>
      </p:sp>
      <p:pic>
        <p:nvPicPr>
          <p:cNvPr id="5" name="Picture 4" descr="A picture containing clock, drawing&#10;&#10;Description automatically generated">
            <a:extLst>
              <a:ext uri="{FF2B5EF4-FFF2-40B4-BE49-F238E27FC236}">
                <a16:creationId xmlns:a16="http://schemas.microsoft.com/office/drawing/2014/main" id="{310C91B1-7BC3-4FFF-8B10-AE9A6DFB43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4391" y="2456203"/>
            <a:ext cx="2421319" cy="2421319"/>
          </a:xfrm>
          <a:prstGeom prst="rect">
            <a:avLst/>
          </a:prstGeom>
        </p:spPr>
      </p:pic>
    </p:spTree>
    <p:extLst>
      <p:ext uri="{BB962C8B-B14F-4D97-AF65-F5344CB8AC3E}">
        <p14:creationId xmlns:p14="http://schemas.microsoft.com/office/powerpoint/2010/main" val="4004854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8">
            <a:extLst>
              <a:ext uri="{FF2B5EF4-FFF2-40B4-BE49-F238E27FC236}">
                <a16:creationId xmlns:a16="http://schemas.microsoft.com/office/drawing/2014/main" id="{0DAF8575-DDD0-43E3-95E0-CF812F06AF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CCA1792-C598-45A3-82EC-60F305DCB1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84F3208-0F93-4217-AB03-C74E565729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F862CE08-0EF8-4D30-9F34-5CEF2E35C9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CF707B85-7DC9-4931-8C39-C2802F1FF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39409EB7-9549-43B7-9597-771D971CA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995D6453-5D14-445F-B965-BA2F9177D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62F0BDF-F752-4F9D-826C-376BA43AF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019CD532-CC2D-41A0-B2E5-1A177CC06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751829B1-B54D-428F-B99F-234847A0C3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C8483DED-5995-47C7-9E6E-3340224B3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5"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46F555A-1658-477E-BBE2-FD71E3B6D8CA}"/>
              </a:ext>
            </a:extLst>
          </p:cNvPr>
          <p:cNvSpPr txBox="1"/>
          <p:nvPr/>
        </p:nvSpPr>
        <p:spPr>
          <a:xfrm>
            <a:off x="566591" y="6529826"/>
            <a:ext cx="6830397" cy="461665"/>
          </a:xfrm>
          <a:prstGeom prst="rect">
            <a:avLst/>
          </a:prstGeom>
          <a:noFill/>
        </p:spPr>
        <p:txBody>
          <a:bodyPr wrap="square" rtlCol="0">
            <a:spAutoFit/>
          </a:bodyPr>
          <a:lstStyle/>
          <a:p>
            <a:r>
              <a:rPr lang="en-US" sz="1200" dirty="0"/>
              <a:t>© The Duke of Edinburgh’s International Award, All rights reserved. Used with permission</a:t>
            </a:r>
          </a:p>
          <a:p>
            <a:endParaRPr lang="en-US" sz="1200" dirty="0"/>
          </a:p>
        </p:txBody>
      </p:sp>
      <p:pic>
        <p:nvPicPr>
          <p:cNvPr id="3" name="Duke of Ed video 2020">
            <a:hlinkClick r:id="" action="ppaction://media"/>
            <a:extLst>
              <a:ext uri="{FF2B5EF4-FFF2-40B4-BE49-F238E27FC236}">
                <a16:creationId xmlns:a16="http://schemas.microsoft.com/office/drawing/2014/main" id="{20A64299-0A44-4417-B3AA-E4596A5928B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16153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5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04D68F31-B717-405E-8FDA-18AB5EF2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8" name="Straight Connector 37">
              <a:extLst>
                <a:ext uri="{FF2B5EF4-FFF2-40B4-BE49-F238E27FC236}">
                  <a16:creationId xmlns:a16="http://schemas.microsoft.com/office/drawing/2014/main" id="{B880E025-48FA-41BF-B643-0F8A44B909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B9DE0C2-FDAC-4F0A-87F8-E88ECD0E2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511C30BC-C353-4E3B-B27A-79E55CA45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5">
              <a:extLst>
                <a:ext uri="{FF2B5EF4-FFF2-40B4-BE49-F238E27FC236}">
                  <a16:creationId xmlns:a16="http://schemas.microsoft.com/office/drawing/2014/main" id="{476261E9-EE37-4446-8A99-BF1624CA4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ED67AA56-9A94-4774-8196-23D0C538D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a16="http://schemas.microsoft.com/office/drawing/2014/main" id="{51ABDD58-0B98-40D3-8540-6BD3C22D2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8">
              <a:extLst>
                <a:ext uri="{FF2B5EF4-FFF2-40B4-BE49-F238E27FC236}">
                  <a16:creationId xmlns:a16="http://schemas.microsoft.com/office/drawing/2014/main" id="{C1221CB9-937E-4D51-A315-FCDE0A771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84AE7C0B-B7D8-4F7A-A31B-6704BC4A4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16AF0C9F-08B9-458B-B540-A8E3913DF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6FD06311-3180-43A6-86B8-4D1F153FE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9" name="Rectangle 48">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1" name="Group 50">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52" name="Straight Connector 51">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55">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 name="TextBox 9">
            <a:extLst>
              <a:ext uri="{FF2B5EF4-FFF2-40B4-BE49-F238E27FC236}">
                <a16:creationId xmlns:a16="http://schemas.microsoft.com/office/drawing/2014/main" id="{F2969E35-D83F-4F8D-8E91-4C8198621400}"/>
              </a:ext>
            </a:extLst>
          </p:cNvPr>
          <p:cNvSpPr txBox="1"/>
          <p:nvPr/>
        </p:nvSpPr>
        <p:spPr>
          <a:xfrm>
            <a:off x="765110" y="4758611"/>
            <a:ext cx="8508893" cy="1024415"/>
          </a:xfrm>
          <a:prstGeom prst="rect">
            <a:avLst/>
          </a:prstGeom>
        </p:spPr>
        <p:txBody>
          <a:bodyPr vert="horz" lIns="91440" tIns="45720" rIns="91440" bIns="45720" rtlCol="0" anchor="b">
            <a:normAutofit/>
          </a:bodyPr>
          <a:lstStyle/>
          <a:p>
            <a:pPr algn="r">
              <a:spcBef>
                <a:spcPct val="0"/>
              </a:spcBef>
              <a:spcAft>
                <a:spcPts val="600"/>
              </a:spcAft>
            </a:pPr>
            <a:r>
              <a:rPr lang="en-US" sz="5400" dirty="0">
                <a:solidFill>
                  <a:srgbClr val="71A100"/>
                </a:solidFill>
                <a:latin typeface="+mj-lt"/>
                <a:ea typeface="+mj-ea"/>
                <a:cs typeface="+mj-cs"/>
              </a:rPr>
              <a:t>The Award and You</a:t>
            </a:r>
          </a:p>
        </p:txBody>
      </p:sp>
      <p:sp>
        <p:nvSpPr>
          <p:cNvPr id="62" name="Rectangle 61">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diagram&#10;&#10;Description automatically generated">
            <a:extLst>
              <a:ext uri="{FF2B5EF4-FFF2-40B4-BE49-F238E27FC236}">
                <a16:creationId xmlns:a16="http://schemas.microsoft.com/office/drawing/2014/main" id="{A3DAB2C6-EBB4-479C-9ACA-755083523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43" y="1303868"/>
            <a:ext cx="2820055" cy="2262527"/>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6F871471-38E9-4AB3-A616-DFB488E5EF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400" y="1303868"/>
            <a:ext cx="2849312" cy="2285999"/>
          </a:xfrm>
          <a:prstGeom prst="rect">
            <a:avLst/>
          </a:prstGeom>
        </p:spPr>
      </p:pic>
      <p:pic>
        <p:nvPicPr>
          <p:cNvPr id="31" name="Picture 30" descr="A picture containing venn diagram&#10;&#10;Description automatically generated">
            <a:extLst>
              <a:ext uri="{FF2B5EF4-FFF2-40B4-BE49-F238E27FC236}">
                <a16:creationId xmlns:a16="http://schemas.microsoft.com/office/drawing/2014/main" id="{63E6A57A-2E30-40A7-93FD-3F7C59C149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687" y="1303868"/>
            <a:ext cx="2849312" cy="2286000"/>
          </a:xfrm>
          <a:prstGeom prst="rect">
            <a:avLst/>
          </a:prstGeom>
        </p:spPr>
      </p:pic>
    </p:spTree>
    <p:extLst>
      <p:ext uri="{BB962C8B-B14F-4D97-AF65-F5344CB8AC3E}">
        <p14:creationId xmlns:p14="http://schemas.microsoft.com/office/powerpoint/2010/main" val="1152916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9F9838-2DBC-4731-9470-3AEA1AD34134}"/>
              </a:ext>
            </a:extLst>
          </p:cNvPr>
          <p:cNvSpPr>
            <a:spLocks noGrp="1"/>
          </p:cNvSpPr>
          <p:nvPr>
            <p:ph type="title"/>
          </p:nvPr>
        </p:nvSpPr>
        <p:spPr>
          <a:xfrm>
            <a:off x="1744133" y="675368"/>
            <a:ext cx="6317025" cy="914400"/>
          </a:xfrm>
        </p:spPr>
        <p:txBody>
          <a:bodyPr>
            <a:normAutofit/>
          </a:bodyPr>
          <a:lstStyle/>
          <a:p>
            <a:r>
              <a:rPr lang="en-NZ" dirty="0">
                <a:solidFill>
                  <a:srgbClr val="71A100"/>
                </a:solidFill>
              </a:rPr>
              <a:t>Your Award</a:t>
            </a:r>
            <a:endParaRPr lang="en-US" dirty="0">
              <a:solidFill>
                <a:srgbClr val="71A100"/>
              </a:solidFill>
            </a:endParaRPr>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4C45E513-6250-4208-8963-A3C080A314DD}"/>
              </a:ext>
            </a:extLst>
          </p:cNvPr>
          <p:cNvGraphicFramePr>
            <a:graphicFrameLocks noGrp="1"/>
          </p:cNvGraphicFramePr>
          <p:nvPr>
            <p:ph idx="1"/>
            <p:extLst>
              <p:ext uri="{D42A27DB-BD31-4B8C-83A1-F6EECF244321}">
                <p14:modId xmlns:p14="http://schemas.microsoft.com/office/powerpoint/2010/main" val="374105158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036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CC2609-C6D8-4448-B5F2-BBBB14201949}"/>
              </a:ext>
            </a:extLst>
          </p:cNvPr>
          <p:cNvSpPr>
            <a:spLocks noGrp="1"/>
          </p:cNvSpPr>
          <p:nvPr>
            <p:ph type="title"/>
          </p:nvPr>
        </p:nvSpPr>
        <p:spPr>
          <a:xfrm>
            <a:off x="652481" y="1382486"/>
            <a:ext cx="3547581" cy="4093028"/>
          </a:xfrm>
        </p:spPr>
        <p:txBody>
          <a:bodyPr anchor="ctr">
            <a:normAutofit/>
          </a:bodyPr>
          <a:lstStyle/>
          <a:p>
            <a:r>
              <a:rPr lang="mi-NZ" sz="4400" dirty="0">
                <a:solidFill>
                  <a:srgbClr val="71A100"/>
                </a:solidFill>
              </a:rPr>
              <a:t>Award outcomes</a:t>
            </a:r>
            <a:endParaRPr lang="en-NZ" sz="4400" dirty="0">
              <a:solidFill>
                <a:srgbClr val="71A100"/>
              </a:solidFill>
            </a:endParaRP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1883D55-A17F-4DF2-8355-09272C4662C4}"/>
              </a:ext>
            </a:extLst>
          </p:cNvPr>
          <p:cNvGraphicFramePr>
            <a:graphicFrameLocks noGrp="1"/>
          </p:cNvGraphicFramePr>
          <p:nvPr>
            <p:ph idx="1"/>
            <p:extLst>
              <p:ext uri="{D42A27DB-BD31-4B8C-83A1-F6EECF244321}">
                <p14:modId xmlns:p14="http://schemas.microsoft.com/office/powerpoint/2010/main" val="70115492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4550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480DD-DE57-4D06-A55C-BFB448F39F1C}"/>
              </a:ext>
            </a:extLst>
          </p:cNvPr>
          <p:cNvSpPr>
            <a:spLocks noGrp="1"/>
          </p:cNvSpPr>
          <p:nvPr>
            <p:ph type="title"/>
          </p:nvPr>
        </p:nvSpPr>
        <p:spPr>
          <a:xfrm>
            <a:off x="677334" y="609600"/>
            <a:ext cx="8596668" cy="1320800"/>
          </a:xfrm>
        </p:spPr>
        <p:txBody>
          <a:bodyPr>
            <a:normAutofit/>
          </a:bodyPr>
          <a:lstStyle/>
          <a:p>
            <a:r>
              <a:rPr lang="en-NZ" dirty="0">
                <a:solidFill>
                  <a:srgbClr val="71A100"/>
                </a:solidFill>
              </a:rPr>
              <a:t>Benefits of The Award</a:t>
            </a:r>
            <a:endParaRPr lang="en-US" dirty="0">
              <a:solidFill>
                <a:srgbClr val="71A100"/>
              </a:solidFill>
            </a:endParaRPr>
          </a:p>
        </p:txBody>
      </p:sp>
      <p:graphicFrame>
        <p:nvGraphicFramePr>
          <p:cNvPr id="27" name="Content Placeholder 2">
            <a:extLst>
              <a:ext uri="{FF2B5EF4-FFF2-40B4-BE49-F238E27FC236}">
                <a16:creationId xmlns:a16="http://schemas.microsoft.com/office/drawing/2014/main" id="{70B31BE8-DBCE-4C33-82E4-E068EC342B1A}"/>
              </a:ext>
            </a:extLst>
          </p:cNvPr>
          <p:cNvGraphicFramePr>
            <a:graphicFrameLocks noGrp="1"/>
          </p:cNvGraphicFramePr>
          <p:nvPr>
            <p:ph idx="1"/>
            <p:extLst>
              <p:ext uri="{D42A27DB-BD31-4B8C-83A1-F6EECF244321}">
                <p14:modId xmlns:p14="http://schemas.microsoft.com/office/powerpoint/2010/main" val="3675355250"/>
              </p:ext>
            </p:extLst>
          </p:nvPr>
        </p:nvGraphicFramePr>
        <p:xfrm>
          <a:off x="677334" y="1727451"/>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8917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04D68F31-B717-405E-8FDA-18AB5EF2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8" name="Straight Connector 37">
              <a:extLst>
                <a:ext uri="{FF2B5EF4-FFF2-40B4-BE49-F238E27FC236}">
                  <a16:creationId xmlns:a16="http://schemas.microsoft.com/office/drawing/2014/main" id="{B880E025-48FA-41BF-B643-0F8A44B909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B9DE0C2-FDAC-4F0A-87F8-E88ECD0E2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511C30BC-C353-4E3B-B27A-79E55CA45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5">
              <a:extLst>
                <a:ext uri="{FF2B5EF4-FFF2-40B4-BE49-F238E27FC236}">
                  <a16:creationId xmlns:a16="http://schemas.microsoft.com/office/drawing/2014/main" id="{476261E9-EE37-4446-8A99-BF1624CA4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ED67AA56-9A94-4774-8196-23D0C538D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a16="http://schemas.microsoft.com/office/drawing/2014/main" id="{51ABDD58-0B98-40D3-8540-6BD3C22D2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8">
              <a:extLst>
                <a:ext uri="{FF2B5EF4-FFF2-40B4-BE49-F238E27FC236}">
                  <a16:creationId xmlns:a16="http://schemas.microsoft.com/office/drawing/2014/main" id="{C1221CB9-937E-4D51-A315-FCDE0A771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84AE7C0B-B7D8-4F7A-A31B-6704BC4A4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16AF0C9F-08B9-458B-B540-A8E3913DF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6FD06311-3180-43A6-86B8-4D1F153FE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9" name="Rectangle 48">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1" name="Group 50">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52" name="Straight Connector 51">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55">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 name="TextBox 9">
            <a:extLst>
              <a:ext uri="{FF2B5EF4-FFF2-40B4-BE49-F238E27FC236}">
                <a16:creationId xmlns:a16="http://schemas.microsoft.com/office/drawing/2014/main" id="{F2969E35-D83F-4F8D-8E91-4C8198621400}"/>
              </a:ext>
            </a:extLst>
          </p:cNvPr>
          <p:cNvSpPr txBox="1"/>
          <p:nvPr/>
        </p:nvSpPr>
        <p:spPr>
          <a:xfrm>
            <a:off x="765110" y="4758611"/>
            <a:ext cx="8508893" cy="1024415"/>
          </a:xfrm>
          <a:prstGeom prst="rect">
            <a:avLst/>
          </a:prstGeom>
        </p:spPr>
        <p:txBody>
          <a:bodyPr vert="horz" lIns="91440" tIns="45720" rIns="91440" bIns="45720" rtlCol="0" anchor="b">
            <a:normAutofit fontScale="92500"/>
          </a:bodyPr>
          <a:lstStyle/>
          <a:p>
            <a:pPr algn="r">
              <a:spcBef>
                <a:spcPct val="0"/>
              </a:spcBef>
              <a:spcAft>
                <a:spcPts val="600"/>
              </a:spcAft>
            </a:pPr>
            <a:r>
              <a:rPr lang="en-US" sz="5400" dirty="0">
                <a:solidFill>
                  <a:srgbClr val="71A100"/>
                </a:solidFill>
                <a:latin typeface="+mj-lt"/>
                <a:ea typeface="+mj-ea"/>
                <a:cs typeface="+mj-cs"/>
              </a:rPr>
              <a:t>Get Started with Your Award</a:t>
            </a:r>
          </a:p>
        </p:txBody>
      </p:sp>
      <p:sp>
        <p:nvSpPr>
          <p:cNvPr id="62" name="Rectangle 61">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diagram&#10;&#10;Description automatically generated">
            <a:extLst>
              <a:ext uri="{FF2B5EF4-FFF2-40B4-BE49-F238E27FC236}">
                <a16:creationId xmlns:a16="http://schemas.microsoft.com/office/drawing/2014/main" id="{DD21B8D0-1C3D-4095-8C4C-AA72A9F8A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43" y="1303868"/>
            <a:ext cx="2820055" cy="2262527"/>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724FA1B4-BC24-4539-995E-B2C2B8DE9E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400" y="1303868"/>
            <a:ext cx="2849312" cy="2285999"/>
          </a:xfrm>
          <a:prstGeom prst="rect">
            <a:avLst/>
          </a:prstGeom>
        </p:spPr>
      </p:pic>
      <p:pic>
        <p:nvPicPr>
          <p:cNvPr id="31" name="Picture 30" descr="A picture containing venn diagram&#10;&#10;Description automatically generated">
            <a:extLst>
              <a:ext uri="{FF2B5EF4-FFF2-40B4-BE49-F238E27FC236}">
                <a16:creationId xmlns:a16="http://schemas.microsoft.com/office/drawing/2014/main" id="{01CB35A8-F7CC-4E92-86E8-2D6D948050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687" y="1303868"/>
            <a:ext cx="2849312" cy="2286000"/>
          </a:xfrm>
          <a:prstGeom prst="rect">
            <a:avLst/>
          </a:prstGeom>
        </p:spPr>
      </p:pic>
    </p:spTree>
    <p:extLst>
      <p:ext uri="{BB962C8B-B14F-4D97-AF65-F5344CB8AC3E}">
        <p14:creationId xmlns:p14="http://schemas.microsoft.com/office/powerpoint/2010/main" val="125525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30EBA07-641C-4DB8-A4C7-9EE22A619A30}"/>
              </a:ext>
            </a:extLst>
          </p:cNvPr>
          <p:cNvSpPr txBox="1"/>
          <p:nvPr/>
        </p:nvSpPr>
        <p:spPr>
          <a:xfrm>
            <a:off x="1430354" y="1590607"/>
            <a:ext cx="9587051" cy="1077218"/>
          </a:xfrm>
          <a:prstGeom prst="rect">
            <a:avLst/>
          </a:prstGeom>
          <a:noFill/>
        </p:spPr>
        <p:txBody>
          <a:bodyPr wrap="square" rtlCol="0">
            <a:spAutoFit/>
          </a:bodyPr>
          <a:lstStyle/>
          <a:p>
            <a:r>
              <a:rPr lang="en-NZ" sz="3200" b="1" dirty="0">
                <a:solidFill>
                  <a:srgbClr val="882581"/>
                </a:solidFill>
              </a:rPr>
              <a:t>The Duke of Edinburgh’s Hillary Award</a:t>
            </a:r>
            <a:endParaRPr lang="en-US" sz="3200" b="1" dirty="0">
              <a:solidFill>
                <a:srgbClr val="882581"/>
              </a:solidFill>
            </a:endParaRPr>
          </a:p>
          <a:p>
            <a:r>
              <a:rPr lang="en-US" sz="3200" b="1" dirty="0">
                <a:solidFill>
                  <a:srgbClr val="882581"/>
                </a:solidFill>
              </a:rPr>
              <a:t>with {YOUR SCHOOL}</a:t>
            </a:r>
            <a:endParaRPr lang="en-NZ" sz="3200" b="1" dirty="0">
              <a:solidFill>
                <a:srgbClr val="882581"/>
              </a:solidFill>
            </a:endParaRPr>
          </a:p>
        </p:txBody>
      </p:sp>
      <p:sp>
        <p:nvSpPr>
          <p:cNvPr id="9" name="Title 8">
            <a:extLst>
              <a:ext uri="{FF2B5EF4-FFF2-40B4-BE49-F238E27FC236}">
                <a16:creationId xmlns:a16="http://schemas.microsoft.com/office/drawing/2014/main" id="{5DD48869-D788-4BBD-9CA6-165F4C849698}"/>
              </a:ext>
            </a:extLst>
          </p:cNvPr>
          <p:cNvSpPr>
            <a:spLocks noGrp="1"/>
          </p:cNvSpPr>
          <p:nvPr>
            <p:ph type="title"/>
          </p:nvPr>
        </p:nvSpPr>
        <p:spPr/>
        <p:txBody>
          <a:bodyPr/>
          <a:lstStyle/>
          <a:p>
            <a:r>
              <a:rPr lang="en-NZ" b="1" dirty="0">
                <a:solidFill>
                  <a:srgbClr val="71A100"/>
                </a:solidFill>
              </a:rPr>
              <a:t>START YOUR  AWARD</a:t>
            </a:r>
            <a:endParaRPr lang="en-US" b="1" dirty="0">
              <a:solidFill>
                <a:srgbClr val="71A100"/>
              </a:solidFill>
            </a:endParaRPr>
          </a:p>
        </p:txBody>
      </p:sp>
      <p:sp>
        <p:nvSpPr>
          <p:cNvPr id="10" name="TextBox 9">
            <a:extLst>
              <a:ext uri="{FF2B5EF4-FFF2-40B4-BE49-F238E27FC236}">
                <a16:creationId xmlns:a16="http://schemas.microsoft.com/office/drawing/2014/main" id="{5C975361-22ED-48FE-B763-AE7F9E03C6DF}"/>
              </a:ext>
            </a:extLst>
          </p:cNvPr>
          <p:cNvSpPr txBox="1"/>
          <p:nvPr/>
        </p:nvSpPr>
        <p:spPr>
          <a:xfrm>
            <a:off x="2430965" y="2868986"/>
            <a:ext cx="5835223" cy="461665"/>
          </a:xfrm>
          <a:prstGeom prst="rect">
            <a:avLst/>
          </a:prstGeom>
          <a:noFill/>
        </p:spPr>
        <p:txBody>
          <a:bodyPr wrap="square" rtlCol="0">
            <a:spAutoFit/>
          </a:bodyPr>
          <a:lstStyle/>
          <a:p>
            <a:r>
              <a:rPr lang="en-NZ" sz="2400" b="1" dirty="0"/>
              <a:t>To find out more contact {YOUR NAME}</a:t>
            </a:r>
            <a:endParaRPr lang="en-US" sz="2400" b="1" dirty="0"/>
          </a:p>
        </p:txBody>
      </p:sp>
      <p:sp>
        <p:nvSpPr>
          <p:cNvPr id="11" name="TextBox 10">
            <a:extLst>
              <a:ext uri="{FF2B5EF4-FFF2-40B4-BE49-F238E27FC236}">
                <a16:creationId xmlns:a16="http://schemas.microsoft.com/office/drawing/2014/main" id="{F638DD0C-6D97-48C7-9C19-EF131B67BCF1}"/>
              </a:ext>
            </a:extLst>
          </p:cNvPr>
          <p:cNvSpPr txBox="1"/>
          <p:nvPr/>
        </p:nvSpPr>
        <p:spPr>
          <a:xfrm>
            <a:off x="3234145" y="3412273"/>
            <a:ext cx="5723710" cy="400110"/>
          </a:xfrm>
          <a:prstGeom prst="rect">
            <a:avLst/>
          </a:prstGeom>
          <a:noFill/>
        </p:spPr>
        <p:txBody>
          <a:bodyPr wrap="square" rtlCol="0">
            <a:spAutoFit/>
          </a:bodyPr>
          <a:lstStyle/>
          <a:p>
            <a:r>
              <a:rPr lang="en-NZ" sz="2000" b="1" dirty="0"/>
              <a:t>Or visit www.dofehillary.org.nz</a:t>
            </a:r>
            <a:endParaRPr lang="en-US" sz="2000" b="1" dirty="0"/>
          </a:p>
        </p:txBody>
      </p:sp>
      <p:sp>
        <p:nvSpPr>
          <p:cNvPr id="12" name="TextBox 11">
            <a:extLst>
              <a:ext uri="{FF2B5EF4-FFF2-40B4-BE49-F238E27FC236}">
                <a16:creationId xmlns:a16="http://schemas.microsoft.com/office/drawing/2014/main" id="{831DFFE8-AD8D-4D93-908B-E32FD9D58A18}"/>
              </a:ext>
            </a:extLst>
          </p:cNvPr>
          <p:cNvSpPr txBox="1"/>
          <p:nvPr/>
        </p:nvSpPr>
        <p:spPr>
          <a:xfrm>
            <a:off x="0" y="6396335"/>
            <a:ext cx="12192000" cy="461665"/>
          </a:xfrm>
          <a:prstGeom prst="rect">
            <a:avLst/>
          </a:prstGeom>
          <a:noFill/>
        </p:spPr>
        <p:txBody>
          <a:bodyPr wrap="square" rtlCol="0">
            <a:spAutoFit/>
          </a:bodyPr>
          <a:lstStyle/>
          <a:p>
            <a:r>
              <a:rPr lang="en-NZ" sz="1200" i="1" dirty="0"/>
              <a:t>This PowerPoint was developed by Auckland Challenge Inc for The Auckland Hub Network and is available freely to Award Leaders in New Zealand, All images are property of their respective authors, The Duke of Edinburgh’s Award and its logos are property of The Duke of Edinburgh’s International Award, Used with permission.</a:t>
            </a:r>
            <a:endParaRPr lang="en-US" sz="1200" i="1" dirty="0"/>
          </a:p>
        </p:txBody>
      </p:sp>
      <p:pic>
        <p:nvPicPr>
          <p:cNvPr id="5" name="Picture 4" descr="A picture containing drawing&#10;&#10;Description automatically generated">
            <a:extLst>
              <a:ext uri="{FF2B5EF4-FFF2-40B4-BE49-F238E27FC236}">
                <a16:creationId xmlns:a16="http://schemas.microsoft.com/office/drawing/2014/main" id="{0C79FA43-C11C-4CBA-B8A0-506E4D43E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375" y="4290144"/>
            <a:ext cx="4305300" cy="1624459"/>
          </a:xfrm>
          <a:prstGeom prst="rect">
            <a:avLst/>
          </a:prstGeom>
        </p:spPr>
      </p:pic>
    </p:spTree>
    <p:extLst>
      <p:ext uri="{BB962C8B-B14F-4D97-AF65-F5344CB8AC3E}">
        <p14:creationId xmlns:p14="http://schemas.microsoft.com/office/powerpoint/2010/main" val="1639891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2FAF0-D7E3-4948-9EBE-4E42A371980D}"/>
              </a:ext>
            </a:extLst>
          </p:cNvPr>
          <p:cNvSpPr>
            <a:spLocks noGrp="1"/>
          </p:cNvSpPr>
          <p:nvPr>
            <p:ph type="title"/>
          </p:nvPr>
        </p:nvSpPr>
        <p:spPr/>
        <p:txBody>
          <a:bodyPr>
            <a:normAutofit fontScale="90000"/>
          </a:bodyPr>
          <a:lstStyle/>
          <a:p>
            <a:pPr algn="ctr"/>
            <a:r>
              <a:rPr lang="en-NZ" dirty="0">
                <a:solidFill>
                  <a:srgbClr val="71A100"/>
                </a:solidFill>
              </a:rPr>
              <a:t>The Duke of Edinburgh’s Hillary Award with</a:t>
            </a:r>
            <a:br>
              <a:rPr lang="en-NZ" dirty="0">
                <a:solidFill>
                  <a:srgbClr val="71A100"/>
                </a:solidFill>
              </a:rPr>
            </a:br>
            <a:r>
              <a:rPr lang="en-NZ" dirty="0">
                <a:solidFill>
                  <a:srgbClr val="71A100"/>
                </a:solidFill>
              </a:rPr>
              <a:t>{Your school}</a:t>
            </a:r>
            <a:endParaRPr lang="en-US" dirty="0">
              <a:solidFill>
                <a:srgbClr val="71A100"/>
              </a:solidFill>
            </a:endParaRPr>
          </a:p>
        </p:txBody>
      </p:sp>
      <p:sp>
        <p:nvSpPr>
          <p:cNvPr id="4" name="Rectangle 3">
            <a:extLst>
              <a:ext uri="{FF2B5EF4-FFF2-40B4-BE49-F238E27FC236}">
                <a16:creationId xmlns:a16="http://schemas.microsoft.com/office/drawing/2014/main" id="{8A8CCE61-A902-437E-A6F3-18AC943EF507}"/>
              </a:ext>
            </a:extLst>
          </p:cNvPr>
          <p:cNvSpPr/>
          <p:nvPr/>
        </p:nvSpPr>
        <p:spPr>
          <a:xfrm>
            <a:off x="3309791" y="1930400"/>
            <a:ext cx="3169546" cy="26696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a:t>YOUR LOGO</a:t>
            </a:r>
            <a:endParaRPr lang="en-US" dirty="0"/>
          </a:p>
        </p:txBody>
      </p:sp>
      <p:pic>
        <p:nvPicPr>
          <p:cNvPr id="6" name="Picture 5" descr="A picture containing drawing&#10;&#10;Description automatically generated">
            <a:extLst>
              <a:ext uri="{FF2B5EF4-FFF2-40B4-BE49-F238E27FC236}">
                <a16:creationId xmlns:a16="http://schemas.microsoft.com/office/drawing/2014/main" id="{89871D80-4A22-4E28-AD16-112914B24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550" y="4774546"/>
            <a:ext cx="4914900" cy="1854471"/>
          </a:xfrm>
          <a:prstGeom prst="rect">
            <a:avLst/>
          </a:prstGeom>
        </p:spPr>
      </p:pic>
    </p:spTree>
    <p:extLst>
      <p:ext uri="{BB962C8B-B14F-4D97-AF65-F5344CB8AC3E}">
        <p14:creationId xmlns:p14="http://schemas.microsoft.com/office/powerpoint/2010/main" val="621672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065ED3-F215-49E6-A64D-8F9990C4550D}"/>
              </a:ext>
            </a:extLst>
          </p:cNvPr>
          <p:cNvSpPr>
            <a:spLocks noGrp="1"/>
          </p:cNvSpPr>
          <p:nvPr>
            <p:ph type="title"/>
          </p:nvPr>
        </p:nvSpPr>
        <p:spPr>
          <a:xfrm>
            <a:off x="643467" y="816638"/>
            <a:ext cx="3367359" cy="5224724"/>
          </a:xfrm>
        </p:spPr>
        <p:txBody>
          <a:bodyPr anchor="ctr">
            <a:normAutofit/>
          </a:bodyPr>
          <a:lstStyle/>
          <a:p>
            <a:r>
              <a:rPr lang="en-NZ" dirty="0">
                <a:solidFill>
                  <a:srgbClr val="71A100"/>
                </a:solidFill>
              </a:rPr>
              <a:t>Assessors</a:t>
            </a:r>
            <a:br>
              <a:rPr lang="en-NZ" dirty="0">
                <a:solidFill>
                  <a:srgbClr val="71A100"/>
                </a:solidFill>
              </a:rPr>
            </a:br>
            <a:r>
              <a:rPr lang="en-NZ" dirty="0">
                <a:solidFill>
                  <a:srgbClr val="71A100"/>
                </a:solidFill>
              </a:rPr>
              <a:t>Requirements for Assessors</a:t>
            </a:r>
            <a:endParaRPr lang="en-US" dirty="0">
              <a:solidFill>
                <a:srgbClr val="71A100"/>
              </a:solidFill>
            </a:endParaRPr>
          </a:p>
        </p:txBody>
      </p:sp>
      <p:sp>
        <p:nvSpPr>
          <p:cNvPr id="40" name="Content Placeholder 2">
            <a:extLst>
              <a:ext uri="{FF2B5EF4-FFF2-40B4-BE49-F238E27FC236}">
                <a16:creationId xmlns:a16="http://schemas.microsoft.com/office/drawing/2014/main" id="{7F6F616A-C6AA-4601-90E9-644794F80A0F}"/>
              </a:ext>
            </a:extLst>
          </p:cNvPr>
          <p:cNvSpPr>
            <a:spLocks noGrp="1"/>
          </p:cNvSpPr>
          <p:nvPr>
            <p:ph idx="1"/>
          </p:nvPr>
        </p:nvSpPr>
        <p:spPr>
          <a:xfrm>
            <a:off x="4651798" y="1460500"/>
            <a:ext cx="4619706" cy="5224724"/>
          </a:xfrm>
        </p:spPr>
        <p:txBody>
          <a:bodyPr anchor="ctr">
            <a:normAutofit/>
          </a:bodyPr>
          <a:lstStyle/>
          <a:p>
            <a:r>
              <a:rPr lang="en-NZ" dirty="0"/>
              <a:t>Not be a family member</a:t>
            </a:r>
          </a:p>
          <a:p>
            <a:r>
              <a:rPr lang="en-NZ" dirty="0"/>
              <a:t>Not be a peer</a:t>
            </a:r>
          </a:p>
          <a:p>
            <a:r>
              <a:rPr lang="en-NZ" dirty="0"/>
              <a:t>Be suitably qualified in the area they will be assessing</a:t>
            </a:r>
          </a:p>
          <a:p>
            <a:r>
              <a:rPr lang="en-NZ" dirty="0"/>
              <a:t>Be encouraging</a:t>
            </a:r>
          </a:p>
          <a:p>
            <a:r>
              <a:rPr lang="en-NZ" dirty="0"/>
              <a:t>Be someone you meet with regularly to discuss your progress</a:t>
            </a:r>
            <a:endParaRPr lang="en-US" dirty="0"/>
          </a:p>
        </p:txBody>
      </p:sp>
      <p:sp>
        <p:nvSpPr>
          <p:cNvPr id="4" name="TextBox 3">
            <a:extLst>
              <a:ext uri="{FF2B5EF4-FFF2-40B4-BE49-F238E27FC236}">
                <a16:creationId xmlns:a16="http://schemas.microsoft.com/office/drawing/2014/main" id="{9A4D0A92-78DA-4730-BF7E-C756A76514EB}"/>
              </a:ext>
            </a:extLst>
          </p:cNvPr>
          <p:cNvSpPr txBox="1"/>
          <p:nvPr/>
        </p:nvSpPr>
        <p:spPr>
          <a:xfrm>
            <a:off x="4572241" y="977059"/>
            <a:ext cx="4308568" cy="1477328"/>
          </a:xfrm>
          <a:prstGeom prst="rect">
            <a:avLst/>
          </a:prstGeom>
          <a:noFill/>
        </p:spPr>
        <p:txBody>
          <a:bodyPr wrap="square" rtlCol="0">
            <a:spAutoFit/>
          </a:bodyPr>
          <a:lstStyle/>
          <a:p>
            <a:r>
              <a:rPr lang="en-NZ" dirty="0"/>
              <a:t>Every section needs an Assessor. Here are some guidelines to help you choose one</a:t>
            </a:r>
          </a:p>
          <a:p>
            <a:endParaRPr lang="en-NZ" dirty="0"/>
          </a:p>
          <a:p>
            <a:r>
              <a:rPr lang="en-NZ" dirty="0"/>
              <a:t>An Assessor should…</a:t>
            </a:r>
            <a:endParaRPr lang="en-US" dirty="0"/>
          </a:p>
        </p:txBody>
      </p:sp>
    </p:spTree>
    <p:extLst>
      <p:ext uri="{BB962C8B-B14F-4D97-AF65-F5344CB8AC3E}">
        <p14:creationId xmlns:p14="http://schemas.microsoft.com/office/powerpoint/2010/main" val="63353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D8B26-5D4D-4D45-AC77-10719B02B1AD}"/>
              </a:ext>
            </a:extLst>
          </p:cNvPr>
          <p:cNvSpPr>
            <a:spLocks noGrp="1"/>
          </p:cNvSpPr>
          <p:nvPr>
            <p:ph type="ctrTitle"/>
          </p:nvPr>
        </p:nvSpPr>
        <p:spPr>
          <a:xfrm>
            <a:off x="3609975" y="2895599"/>
            <a:ext cx="6047689" cy="1702129"/>
          </a:xfrm>
        </p:spPr>
        <p:txBody>
          <a:bodyPr>
            <a:normAutofit fontScale="90000"/>
          </a:bodyPr>
          <a:lstStyle/>
          <a:p>
            <a:pPr algn="ctr">
              <a:lnSpc>
                <a:spcPct val="90000"/>
              </a:lnSpc>
            </a:pPr>
            <a:br>
              <a:rPr lang="en-NZ" sz="3400" b="1" dirty="0">
                <a:solidFill>
                  <a:srgbClr val="92D050"/>
                </a:solidFill>
              </a:rPr>
            </a:br>
            <a:br>
              <a:rPr lang="en-NZ" sz="3400" b="1" dirty="0">
                <a:solidFill>
                  <a:srgbClr val="92D050"/>
                </a:solidFill>
              </a:rPr>
            </a:br>
            <a:r>
              <a:rPr lang="en-NZ" sz="4400" b="1" dirty="0">
                <a:solidFill>
                  <a:srgbClr val="71A100"/>
                </a:solidFill>
              </a:rPr>
              <a:t>The Duke of Edinburgh’s </a:t>
            </a:r>
            <a:br>
              <a:rPr lang="en-NZ" sz="4400" b="1" dirty="0">
                <a:solidFill>
                  <a:srgbClr val="71A100"/>
                </a:solidFill>
              </a:rPr>
            </a:br>
            <a:r>
              <a:rPr lang="en-NZ" sz="4400" b="1" dirty="0">
                <a:solidFill>
                  <a:srgbClr val="71A100"/>
                </a:solidFill>
              </a:rPr>
              <a:t>Hillary Award</a:t>
            </a:r>
            <a:endParaRPr lang="en-US" sz="3400" b="1" dirty="0">
              <a:solidFill>
                <a:srgbClr val="71A100"/>
              </a:solidFill>
            </a:endParaRPr>
          </a:p>
        </p:txBody>
      </p:sp>
      <p:pic>
        <p:nvPicPr>
          <p:cNvPr id="8" name="Picture 4">
            <a:extLst>
              <a:ext uri="{FF2B5EF4-FFF2-40B4-BE49-F238E27FC236}">
                <a16:creationId xmlns:a16="http://schemas.microsoft.com/office/drawing/2014/main" id="{5A00716F-A99A-44DB-BE26-5E22AF833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635794" y="0"/>
            <a:ext cx="2974181" cy="1507331"/>
          </a:xfrm>
          <a:custGeom>
            <a:avLst/>
            <a:gdLst/>
            <a:ahLst/>
            <a:cxnLst/>
            <a:rect l="l" t="t" r="r" b="b"/>
            <a:pathLst>
              <a:path w="3433363" h="1714500">
                <a:moveTo>
                  <a:pt x="254958" y="0"/>
                </a:moveTo>
                <a:lnTo>
                  <a:pt x="3433363" y="0"/>
                </a:lnTo>
                <a:lnTo>
                  <a:pt x="3386734" y="312174"/>
                </a:lnTo>
                <a:lnTo>
                  <a:pt x="3386620" y="312174"/>
                </a:lnTo>
                <a:lnTo>
                  <a:pt x="3177155" y="1714500"/>
                </a:lnTo>
                <a:lnTo>
                  <a:pt x="0" y="1714500"/>
                </a:lnTo>
                <a:close/>
              </a:path>
            </a:pathLst>
          </a:custGeom>
          <a:noFill/>
          <a:extLst>
            <a:ext uri="{909E8E84-426E-40DD-AFC4-6F175D3DCCD1}">
              <a14:hiddenFill xmlns:a14="http://schemas.microsoft.com/office/drawing/2010/main">
                <a:solidFill>
                  <a:srgbClr val="FFFFFF"/>
                </a:solidFill>
              </a14:hiddenFill>
            </a:ext>
          </a:extLst>
        </p:spPr>
      </p:pic>
      <p:pic>
        <p:nvPicPr>
          <p:cNvPr id="9" name="Picture 6" descr="Image result for person taking photo">
            <a:extLst>
              <a:ext uri="{FF2B5EF4-FFF2-40B4-BE49-F238E27FC236}">
                <a16:creationId xmlns:a16="http://schemas.microsoft.com/office/drawing/2014/main" id="{DE13C7B2-CE75-420E-BCF8-A7831C53817B}"/>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t="25307" r="-2" b="21812"/>
          <a:stretch/>
        </p:blipFill>
        <p:spPr bwMode="auto">
          <a:xfrm>
            <a:off x="-47625" y="5404207"/>
            <a:ext cx="2749222" cy="1453793"/>
          </a:xfrm>
          <a:custGeom>
            <a:avLst/>
            <a:gdLst/>
            <a:ahLst/>
            <a:cxnLst/>
            <a:rect l="l" t="t" r="r" b="b"/>
            <a:pathLst>
              <a:path w="3271564" h="1730008">
                <a:moveTo>
                  <a:pt x="96673" y="0"/>
                </a:moveTo>
                <a:lnTo>
                  <a:pt x="3271564" y="0"/>
                </a:lnTo>
                <a:lnTo>
                  <a:pt x="3013153" y="1730008"/>
                </a:lnTo>
                <a:lnTo>
                  <a:pt x="0" y="1730008"/>
                </a:lnTo>
                <a:lnTo>
                  <a:pt x="0" y="650088"/>
                </a:lnTo>
                <a:close/>
              </a:path>
            </a:pathLst>
          </a:cu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FE39393-FC6F-4A5A-B147-AEB1EA15D746}"/>
              </a:ext>
            </a:extLst>
          </p:cNvPr>
          <p:cNvPicPr>
            <a:picLocks noChangeAspect="1"/>
          </p:cNvPicPr>
          <p:nvPr/>
        </p:nvPicPr>
        <p:blipFill rotWithShape="1">
          <a:blip r:embed="rId5">
            <a:extLst>
              <a:ext uri="{28A0092B-C50C-407E-A947-70E740481C1C}">
                <a14:useLocalDpi xmlns:a14="http://schemas.microsoft.com/office/drawing/2010/main" val="0"/>
              </a:ext>
            </a:extLst>
          </a:blip>
          <a:srcRect l="7703" r="23197" b="3"/>
          <a:stretch/>
        </p:blipFill>
        <p:spPr>
          <a:xfrm>
            <a:off x="81599" y="1695164"/>
            <a:ext cx="3195001" cy="3467672"/>
          </a:xfrm>
          <a:custGeom>
            <a:avLst/>
            <a:gdLst/>
            <a:ahLst/>
            <a:cxnLst/>
            <a:rect l="l" t="t" r="r" b="b"/>
            <a:pathLst>
              <a:path w="3151535" h="3420496">
                <a:moveTo>
                  <a:pt x="512005" y="0"/>
                </a:moveTo>
                <a:lnTo>
                  <a:pt x="3151535" y="0"/>
                </a:lnTo>
                <a:lnTo>
                  <a:pt x="2640616" y="3420496"/>
                </a:lnTo>
                <a:lnTo>
                  <a:pt x="0" y="3420496"/>
                </a:lnTo>
                <a:close/>
              </a:path>
            </a:pathLst>
          </a:custGeom>
        </p:spPr>
      </p:pic>
      <p:sp>
        <p:nvSpPr>
          <p:cNvPr id="13" name="TextBox 12">
            <a:extLst>
              <a:ext uri="{FF2B5EF4-FFF2-40B4-BE49-F238E27FC236}">
                <a16:creationId xmlns:a16="http://schemas.microsoft.com/office/drawing/2014/main" id="{CDB7692A-777D-4E12-A599-932431BEC570}"/>
              </a:ext>
            </a:extLst>
          </p:cNvPr>
          <p:cNvSpPr txBox="1"/>
          <p:nvPr/>
        </p:nvSpPr>
        <p:spPr>
          <a:xfrm>
            <a:off x="3669130" y="2850207"/>
            <a:ext cx="4486275" cy="461665"/>
          </a:xfrm>
          <a:prstGeom prst="rect">
            <a:avLst/>
          </a:prstGeom>
          <a:noFill/>
        </p:spPr>
        <p:txBody>
          <a:bodyPr wrap="square" rtlCol="0">
            <a:spAutoFit/>
          </a:bodyPr>
          <a:lstStyle/>
          <a:p>
            <a:r>
              <a:rPr lang="mi-NZ" sz="2400" b="1" dirty="0">
                <a:solidFill>
                  <a:srgbClr val="71A100"/>
                </a:solidFill>
              </a:rPr>
              <a:t>An introduction to:</a:t>
            </a:r>
            <a:endParaRPr lang="en-NZ" sz="2400" b="1" dirty="0">
              <a:solidFill>
                <a:srgbClr val="71A100"/>
              </a:solidFill>
            </a:endParaRPr>
          </a:p>
        </p:txBody>
      </p:sp>
      <p:pic>
        <p:nvPicPr>
          <p:cNvPr id="4" name="Picture 3" descr="A picture containing drawing&#10;&#10;Description automatically generated">
            <a:extLst>
              <a:ext uri="{FF2B5EF4-FFF2-40B4-BE49-F238E27FC236}">
                <a16:creationId xmlns:a16="http://schemas.microsoft.com/office/drawing/2014/main" id="{53913B5D-FC7F-4B98-A00D-AF8A37490D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7891" y="756951"/>
            <a:ext cx="3811855" cy="1438275"/>
          </a:xfrm>
          <a:prstGeom prst="rect">
            <a:avLst/>
          </a:prstGeom>
        </p:spPr>
      </p:pic>
    </p:spTree>
    <p:extLst>
      <p:ext uri="{BB962C8B-B14F-4D97-AF65-F5344CB8AC3E}">
        <p14:creationId xmlns:p14="http://schemas.microsoft.com/office/powerpoint/2010/main" val="330378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grpSp>
        <p:nvGrpSpPr>
          <p:cNvPr id="43"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4"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30A196-4CF4-447E-8321-2ED36016C7B7}"/>
              </a:ext>
            </a:extLst>
          </p:cNvPr>
          <p:cNvSpPr>
            <a:spLocks noGrp="1"/>
          </p:cNvSpPr>
          <p:nvPr>
            <p:ph type="title"/>
          </p:nvPr>
        </p:nvSpPr>
        <p:spPr>
          <a:xfrm>
            <a:off x="4442334" y="1534022"/>
            <a:ext cx="6960759" cy="1159426"/>
          </a:xfrm>
        </p:spPr>
        <p:txBody>
          <a:bodyPr vert="horz" lIns="91440" tIns="45720" rIns="91440" bIns="45720" rtlCol="0" anchor="b">
            <a:normAutofit/>
          </a:bodyPr>
          <a:lstStyle/>
          <a:p>
            <a:r>
              <a:rPr lang="en-US" sz="6000" dirty="0">
                <a:solidFill>
                  <a:srgbClr val="FFFFFF"/>
                </a:solidFill>
              </a:rPr>
              <a:t>NCEA</a:t>
            </a:r>
          </a:p>
        </p:txBody>
      </p:sp>
      <p:sp>
        <p:nvSpPr>
          <p:cNvPr id="3" name="Content Placeholder 2">
            <a:extLst>
              <a:ext uri="{FF2B5EF4-FFF2-40B4-BE49-F238E27FC236}">
                <a16:creationId xmlns:a16="http://schemas.microsoft.com/office/drawing/2014/main" id="{CDA86E13-B5DD-4420-BF37-94D78F8DC8CB}"/>
              </a:ext>
            </a:extLst>
          </p:cNvPr>
          <p:cNvSpPr>
            <a:spLocks noGrp="1"/>
          </p:cNvSpPr>
          <p:nvPr>
            <p:ph idx="1"/>
          </p:nvPr>
        </p:nvSpPr>
        <p:spPr>
          <a:xfrm>
            <a:off x="4399193" y="3048000"/>
            <a:ext cx="6112077" cy="2568996"/>
          </a:xfrm>
        </p:spPr>
        <p:txBody>
          <a:bodyPr vert="horz" lIns="91440" tIns="45720" rIns="91440" bIns="45720" rtlCol="0" anchor="t">
            <a:normAutofit fontScale="85000" lnSpcReduction="20000"/>
          </a:bodyPr>
          <a:lstStyle/>
          <a:p>
            <a:pPr marL="0" indent="0">
              <a:buNone/>
            </a:pPr>
            <a:r>
              <a:rPr lang="en-US" sz="2800" b="1" dirty="0">
                <a:solidFill>
                  <a:srgbClr val="FFFFFF">
                    <a:alpha val="70000"/>
                  </a:srgbClr>
                </a:solidFill>
              </a:rPr>
              <a:t>Apply for Level 1,2 and 3 NCEA credits as you progress through Your Award – this requires you to complete and submit assessments to gain these credits.</a:t>
            </a:r>
          </a:p>
          <a:p>
            <a:pPr marL="0" indent="0">
              <a:buNone/>
            </a:pPr>
            <a:endParaRPr lang="en-US" sz="2800" b="1" dirty="0">
              <a:solidFill>
                <a:srgbClr val="FFFFFF">
                  <a:alpha val="70000"/>
                </a:srgbClr>
              </a:solidFill>
            </a:endParaRPr>
          </a:p>
          <a:p>
            <a:pPr marL="0" indent="0">
              <a:buNone/>
            </a:pPr>
            <a:r>
              <a:rPr lang="en-US" sz="2800" b="1" dirty="0">
                <a:solidFill>
                  <a:srgbClr val="FFFFFF">
                    <a:alpha val="70000"/>
                  </a:srgbClr>
                </a:solidFill>
              </a:rPr>
              <a:t>Find out more at</a:t>
            </a:r>
          </a:p>
          <a:p>
            <a:pPr marL="0" indent="0">
              <a:buNone/>
            </a:pPr>
            <a:r>
              <a:rPr lang="en-US" sz="2800" b="1" dirty="0">
                <a:solidFill>
                  <a:srgbClr val="FFFFFF">
                    <a:alpha val="70000"/>
                  </a:srgbClr>
                </a:solidFill>
              </a:rPr>
              <a:t>www.dofehillary.org.nz/ncea</a:t>
            </a:r>
          </a:p>
        </p:txBody>
      </p:sp>
      <p:sp>
        <p:nvSpPr>
          <p:cNvPr id="51"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9731297"/>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4100" name="Rectangle 7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1" name="Rectangle 7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02" name="Isosceles Triangle 7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B97D78FB-9FF6-48AB-99E8-EFE9BF43C396}"/>
              </a:ext>
            </a:extLst>
          </p:cNvPr>
          <p:cNvSpPr>
            <a:spLocks noGrp="1"/>
          </p:cNvSpPr>
          <p:nvPr>
            <p:ph type="title"/>
          </p:nvPr>
        </p:nvSpPr>
        <p:spPr>
          <a:xfrm>
            <a:off x="673754" y="643467"/>
            <a:ext cx="4203045" cy="1375608"/>
          </a:xfrm>
        </p:spPr>
        <p:txBody>
          <a:bodyPr anchor="ctr">
            <a:normAutofit/>
          </a:bodyPr>
          <a:lstStyle/>
          <a:p>
            <a:pPr>
              <a:lnSpc>
                <a:spcPct val="90000"/>
              </a:lnSpc>
            </a:pPr>
            <a:r>
              <a:rPr lang="en-NZ" sz="2500">
                <a:solidFill>
                  <a:schemeClr val="bg1"/>
                </a:solidFill>
              </a:rPr>
              <a:t>YouthHub</a:t>
            </a:r>
            <a:br>
              <a:rPr lang="en-US" sz="2500">
                <a:solidFill>
                  <a:schemeClr val="bg1"/>
                </a:solidFill>
              </a:rPr>
            </a:br>
            <a:r>
              <a:rPr lang="en-US" sz="2500">
                <a:solidFill>
                  <a:schemeClr val="bg1"/>
                </a:solidFill>
              </a:rPr>
              <a:t>Create your personal brand.</a:t>
            </a:r>
            <a:br>
              <a:rPr lang="en-NZ" sz="2500">
                <a:solidFill>
                  <a:schemeClr val="bg1"/>
                </a:solidFill>
              </a:rPr>
            </a:br>
            <a:endParaRPr lang="en-US" sz="2500">
              <a:solidFill>
                <a:schemeClr val="bg1"/>
              </a:solidFill>
            </a:endParaRPr>
          </a:p>
        </p:txBody>
      </p:sp>
      <p:sp>
        <p:nvSpPr>
          <p:cNvPr id="3" name="Content Placeholder 2">
            <a:extLst>
              <a:ext uri="{FF2B5EF4-FFF2-40B4-BE49-F238E27FC236}">
                <a16:creationId xmlns:a16="http://schemas.microsoft.com/office/drawing/2014/main" id="{7273901F-E2F2-46C6-802A-89D0FCA4476C}"/>
              </a:ext>
            </a:extLst>
          </p:cNvPr>
          <p:cNvSpPr>
            <a:spLocks noGrp="1"/>
          </p:cNvSpPr>
          <p:nvPr>
            <p:ph idx="1"/>
          </p:nvPr>
        </p:nvSpPr>
        <p:spPr>
          <a:xfrm>
            <a:off x="673754" y="2160590"/>
            <a:ext cx="3973943" cy="3440110"/>
          </a:xfrm>
        </p:spPr>
        <p:txBody>
          <a:bodyPr>
            <a:normAutofit/>
          </a:bodyPr>
          <a:lstStyle/>
          <a:p>
            <a:r>
              <a:rPr lang="en-NZ" dirty="0">
                <a:solidFill>
                  <a:schemeClr val="bg1"/>
                </a:solidFill>
              </a:rPr>
              <a:t>Show employers your skills</a:t>
            </a:r>
          </a:p>
          <a:p>
            <a:r>
              <a:rPr lang="en-NZ" dirty="0">
                <a:solidFill>
                  <a:schemeClr val="bg1"/>
                </a:solidFill>
              </a:rPr>
              <a:t>Find a job with your Award</a:t>
            </a:r>
          </a:p>
          <a:p>
            <a:r>
              <a:rPr lang="en-NZ" dirty="0">
                <a:solidFill>
                  <a:schemeClr val="bg1"/>
                </a:solidFill>
              </a:rPr>
              <a:t>Share your Journey</a:t>
            </a:r>
          </a:p>
          <a:p>
            <a:r>
              <a:rPr lang="en-NZ" dirty="0">
                <a:solidFill>
                  <a:schemeClr val="bg1"/>
                </a:solidFill>
              </a:rPr>
              <a:t>Connect with other youth in New Zealand</a:t>
            </a:r>
          </a:p>
          <a:p>
            <a:r>
              <a:rPr lang="en-NZ" dirty="0">
                <a:solidFill>
                  <a:srgbClr val="71A100"/>
                </a:solidFill>
                <a:hlinkClick r:id="rId3">
                  <a:extLst>
                    <a:ext uri="{A12FA001-AC4F-418D-AE19-62706E023703}">
                      <ahyp:hlinkClr xmlns:ahyp="http://schemas.microsoft.com/office/drawing/2018/hyperlinkcolor" val="tx"/>
                    </a:ext>
                  </a:extLst>
                </a:hlinkClick>
              </a:rPr>
              <a:t>www.youthhub.co.nz</a:t>
            </a:r>
            <a:endParaRPr lang="en-NZ" dirty="0">
              <a:solidFill>
                <a:srgbClr val="71A100"/>
              </a:solidFill>
            </a:endParaRPr>
          </a:p>
          <a:p>
            <a:endParaRPr lang="en-US" dirty="0">
              <a:solidFill>
                <a:schemeClr val="bg1"/>
              </a:solidFill>
            </a:endParaRPr>
          </a:p>
        </p:txBody>
      </p:sp>
      <p:sp>
        <p:nvSpPr>
          <p:cNvPr id="4103" name="Isosceles Triangle 7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5" name="Picture 4" descr="A picture containing drawing&#10;&#10;Description automatically generated">
            <a:extLst>
              <a:ext uri="{FF2B5EF4-FFF2-40B4-BE49-F238E27FC236}">
                <a16:creationId xmlns:a16="http://schemas.microsoft.com/office/drawing/2014/main" id="{EF4AF558-D128-4441-A3A7-FCCED62613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9301" y="2160590"/>
            <a:ext cx="6146365" cy="2371724"/>
          </a:xfrm>
          <a:prstGeom prst="rect">
            <a:avLst/>
          </a:prstGeom>
        </p:spPr>
      </p:pic>
    </p:spTree>
    <p:extLst>
      <p:ext uri="{BB962C8B-B14F-4D97-AF65-F5344CB8AC3E}">
        <p14:creationId xmlns:p14="http://schemas.microsoft.com/office/powerpoint/2010/main" val="17669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84A0-99C8-465E-A18D-35F4E12FDEE1}"/>
              </a:ext>
            </a:extLst>
          </p:cNvPr>
          <p:cNvSpPr>
            <a:spLocks noGrp="1"/>
          </p:cNvSpPr>
          <p:nvPr>
            <p:ph type="title"/>
          </p:nvPr>
        </p:nvSpPr>
        <p:spPr>
          <a:xfrm>
            <a:off x="645250" y="409074"/>
            <a:ext cx="8596668" cy="1320800"/>
          </a:xfrm>
        </p:spPr>
        <p:txBody>
          <a:bodyPr>
            <a:normAutofit/>
          </a:bodyPr>
          <a:lstStyle/>
          <a:p>
            <a:pPr>
              <a:lnSpc>
                <a:spcPct val="90000"/>
              </a:lnSpc>
            </a:pPr>
            <a:r>
              <a:rPr lang="en-NZ" sz="2800" b="1" dirty="0">
                <a:solidFill>
                  <a:srgbClr val="71A100"/>
                </a:solidFill>
              </a:rPr>
              <a:t>Your </a:t>
            </a:r>
            <a:r>
              <a:rPr lang="en-NZ" sz="2800" b="1" dirty="0" err="1">
                <a:solidFill>
                  <a:srgbClr val="71A100"/>
                </a:solidFill>
              </a:rPr>
              <a:t>Kākāriki</a:t>
            </a:r>
            <a:r>
              <a:rPr lang="en-NZ" sz="2800" b="1" dirty="0">
                <a:solidFill>
                  <a:srgbClr val="71A100"/>
                </a:solidFill>
              </a:rPr>
              <a:t> Journey</a:t>
            </a:r>
            <a:br>
              <a:rPr lang="en-NZ" sz="2800" b="1" dirty="0">
                <a:solidFill>
                  <a:srgbClr val="71A100"/>
                </a:solidFill>
              </a:rPr>
            </a:br>
            <a:r>
              <a:rPr lang="en-NZ" sz="2800" b="1" i="1" dirty="0">
                <a:solidFill>
                  <a:srgbClr val="71A100"/>
                </a:solidFill>
              </a:rPr>
              <a:t>An environmentally focused Award endorsement </a:t>
            </a:r>
            <a:br>
              <a:rPr lang="en-NZ" sz="2800" b="1" dirty="0">
                <a:solidFill>
                  <a:srgbClr val="71A100"/>
                </a:solidFill>
              </a:rPr>
            </a:br>
            <a:r>
              <a:rPr lang="en-NZ" sz="2800" b="1" dirty="0">
                <a:solidFill>
                  <a:srgbClr val="71A100"/>
                </a:solidFill>
              </a:rPr>
              <a:t> </a:t>
            </a:r>
            <a:endParaRPr lang="en-US" sz="2800" b="1" dirty="0">
              <a:solidFill>
                <a:srgbClr val="71A100"/>
              </a:solidFill>
            </a:endParaRPr>
          </a:p>
        </p:txBody>
      </p:sp>
      <p:graphicFrame>
        <p:nvGraphicFramePr>
          <p:cNvPr id="5" name="Content Placeholder 2">
            <a:extLst>
              <a:ext uri="{FF2B5EF4-FFF2-40B4-BE49-F238E27FC236}">
                <a16:creationId xmlns:a16="http://schemas.microsoft.com/office/drawing/2014/main" id="{0E634E54-DAEE-4830-A99C-5DEC9CE7E858}"/>
              </a:ext>
            </a:extLst>
          </p:cNvPr>
          <p:cNvGraphicFramePr>
            <a:graphicFrameLocks noGrp="1"/>
          </p:cNvGraphicFramePr>
          <p:nvPr>
            <p:ph idx="1"/>
            <p:extLst>
              <p:ext uri="{D42A27DB-BD31-4B8C-83A1-F6EECF244321}">
                <p14:modId xmlns:p14="http://schemas.microsoft.com/office/powerpoint/2010/main" val="1711074700"/>
              </p:ext>
            </p:extLst>
          </p:nvPr>
        </p:nvGraphicFramePr>
        <p:xfrm>
          <a:off x="445079" y="2120483"/>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574EC88-ED20-4F70-9DDA-3CD7809733A7}"/>
              </a:ext>
            </a:extLst>
          </p:cNvPr>
          <p:cNvSpPr txBox="1"/>
          <p:nvPr/>
        </p:nvSpPr>
        <p:spPr>
          <a:xfrm>
            <a:off x="2393532" y="1487339"/>
            <a:ext cx="5407818" cy="830997"/>
          </a:xfrm>
          <a:prstGeom prst="rect">
            <a:avLst/>
          </a:prstGeom>
          <a:noFill/>
        </p:spPr>
        <p:txBody>
          <a:bodyPr wrap="square" rtlCol="0">
            <a:spAutoFit/>
          </a:bodyPr>
          <a:lstStyle/>
          <a:p>
            <a:r>
              <a:rPr lang="en-NZ" sz="2400" b="1" dirty="0"/>
              <a:t>How to do Your </a:t>
            </a:r>
            <a:r>
              <a:rPr lang="en-NZ" sz="2400" b="1" dirty="0" err="1"/>
              <a:t>Kākāriki</a:t>
            </a:r>
            <a:r>
              <a:rPr lang="en-NZ" sz="2400" b="1" dirty="0"/>
              <a:t> Journey</a:t>
            </a:r>
            <a:endParaRPr lang="en-US" sz="2400" dirty="0"/>
          </a:p>
          <a:p>
            <a:endParaRPr lang="en-US" sz="2400" dirty="0"/>
          </a:p>
        </p:txBody>
      </p:sp>
      <p:sp>
        <p:nvSpPr>
          <p:cNvPr id="3" name="TextBox 2">
            <a:extLst>
              <a:ext uri="{FF2B5EF4-FFF2-40B4-BE49-F238E27FC236}">
                <a16:creationId xmlns:a16="http://schemas.microsoft.com/office/drawing/2014/main" id="{75837EE9-9B14-4691-B5E4-062EFB870D1B}"/>
              </a:ext>
            </a:extLst>
          </p:cNvPr>
          <p:cNvSpPr txBox="1"/>
          <p:nvPr/>
        </p:nvSpPr>
        <p:spPr>
          <a:xfrm>
            <a:off x="1106905" y="6128084"/>
            <a:ext cx="6039853" cy="369332"/>
          </a:xfrm>
          <a:prstGeom prst="rect">
            <a:avLst/>
          </a:prstGeom>
          <a:noFill/>
        </p:spPr>
        <p:txBody>
          <a:bodyPr wrap="square" rtlCol="0">
            <a:spAutoFit/>
          </a:bodyPr>
          <a:lstStyle/>
          <a:p>
            <a:r>
              <a:rPr lang="en-NZ" b="1" dirty="0">
                <a:solidFill>
                  <a:srgbClr val="71A100"/>
                </a:solidFill>
              </a:rPr>
              <a:t>www.dofehillary.org.nz/kakariki-journey</a:t>
            </a:r>
          </a:p>
        </p:txBody>
      </p:sp>
    </p:spTree>
    <p:extLst>
      <p:ext uri="{BB962C8B-B14F-4D97-AF65-F5344CB8AC3E}">
        <p14:creationId xmlns:p14="http://schemas.microsoft.com/office/powerpoint/2010/main" val="2124486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79" name="Rectangle 4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FABA6-A8B7-494C-BF4C-DD5AF2505F2D}"/>
              </a:ext>
            </a:extLst>
          </p:cNvPr>
          <p:cNvSpPr>
            <a:spLocks noGrp="1"/>
          </p:cNvSpPr>
          <p:nvPr>
            <p:ph type="title"/>
          </p:nvPr>
        </p:nvSpPr>
        <p:spPr>
          <a:xfrm>
            <a:off x="1418551" y="424543"/>
            <a:ext cx="10197494" cy="1099457"/>
          </a:xfrm>
        </p:spPr>
        <p:txBody>
          <a:bodyPr>
            <a:normAutofit/>
          </a:bodyPr>
          <a:lstStyle/>
          <a:p>
            <a:pPr>
              <a:lnSpc>
                <a:spcPct val="90000"/>
              </a:lnSpc>
            </a:pPr>
            <a:r>
              <a:rPr lang="en-NZ" sz="4800" dirty="0">
                <a:solidFill>
                  <a:srgbClr val="71A100"/>
                </a:solidFill>
              </a:rPr>
              <a:t>Cross Crediting</a:t>
            </a:r>
            <a:br>
              <a:rPr lang="en-NZ" sz="2300" dirty="0">
                <a:solidFill>
                  <a:srgbClr val="71A100"/>
                </a:solidFill>
              </a:rPr>
            </a:br>
            <a:r>
              <a:rPr lang="en-NZ" sz="2300" dirty="0">
                <a:solidFill>
                  <a:srgbClr val="71A100"/>
                </a:solidFill>
              </a:rPr>
              <a:t>The Award allows you to cross-credit with several organisations, including:</a:t>
            </a:r>
            <a:endParaRPr lang="en-US" sz="2300" dirty="0">
              <a:solidFill>
                <a:srgbClr val="71A100"/>
              </a:solidFill>
            </a:endParaRPr>
          </a:p>
        </p:txBody>
      </p:sp>
      <p:sp>
        <p:nvSpPr>
          <p:cNvPr id="80" name="Isosceles Triangle 5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5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5" name="Content Placeholder 2">
            <a:extLst>
              <a:ext uri="{FF2B5EF4-FFF2-40B4-BE49-F238E27FC236}">
                <a16:creationId xmlns:a16="http://schemas.microsoft.com/office/drawing/2014/main" id="{2051DEFB-8BD3-4E2F-8721-54B3870CAEC7}"/>
              </a:ext>
            </a:extLst>
          </p:cNvPr>
          <p:cNvGraphicFramePr>
            <a:graphicFrameLocks noGrp="1"/>
          </p:cNvGraphicFramePr>
          <p:nvPr>
            <p:ph idx="1"/>
            <p:extLst>
              <p:ext uri="{D42A27DB-BD31-4B8C-83A1-F6EECF244321}">
                <p14:modId xmlns:p14="http://schemas.microsoft.com/office/powerpoint/2010/main" val="377645070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5293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1"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782197-AA8D-484B-998F-BBD68C627173}"/>
              </a:ext>
            </a:extLst>
          </p:cNvPr>
          <p:cNvSpPr>
            <a:spLocks noGrp="1"/>
          </p:cNvSpPr>
          <p:nvPr>
            <p:ph type="title"/>
          </p:nvPr>
        </p:nvSpPr>
        <p:spPr>
          <a:xfrm>
            <a:off x="2129530" y="1299412"/>
            <a:ext cx="8306246" cy="705852"/>
          </a:xfrm>
        </p:spPr>
        <p:txBody>
          <a:bodyPr>
            <a:normAutofit/>
          </a:bodyPr>
          <a:lstStyle/>
          <a:p>
            <a:pPr>
              <a:lnSpc>
                <a:spcPct val="90000"/>
              </a:lnSpc>
            </a:pPr>
            <a:r>
              <a:rPr lang="en-NZ" dirty="0">
                <a:solidFill>
                  <a:srgbClr val="882581"/>
                </a:solidFill>
              </a:rPr>
              <a:t>Residential Project - Gold Level only</a:t>
            </a:r>
            <a:endParaRPr lang="en-US" dirty="0">
              <a:solidFill>
                <a:srgbClr val="882581"/>
              </a:solidFill>
            </a:endParaRPr>
          </a:p>
        </p:txBody>
      </p:sp>
      <p:sp>
        <p:nvSpPr>
          <p:cNvPr id="13"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6" name="Content Placeholder 2">
            <a:extLst>
              <a:ext uri="{FF2B5EF4-FFF2-40B4-BE49-F238E27FC236}">
                <a16:creationId xmlns:a16="http://schemas.microsoft.com/office/drawing/2014/main" id="{43512B1D-2464-4268-B91D-21CB50DD4804}"/>
              </a:ext>
            </a:extLst>
          </p:cNvPr>
          <p:cNvGraphicFramePr>
            <a:graphicFrameLocks noGrp="1"/>
          </p:cNvGraphicFramePr>
          <p:nvPr>
            <p:ph idx="1"/>
            <p:extLst>
              <p:ext uri="{D42A27DB-BD31-4B8C-83A1-F6EECF244321}">
                <p14:modId xmlns:p14="http://schemas.microsoft.com/office/powerpoint/2010/main" val="2593395098"/>
              </p:ext>
            </p:extLst>
          </p:nvPr>
        </p:nvGraphicFramePr>
        <p:xfrm>
          <a:off x="1299411" y="2598821"/>
          <a:ext cx="9605655" cy="34432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14B7F0F-26B3-46D3-B561-DAB977DFB818}"/>
              </a:ext>
            </a:extLst>
          </p:cNvPr>
          <p:cNvSpPr txBox="1"/>
          <p:nvPr/>
        </p:nvSpPr>
        <p:spPr>
          <a:xfrm>
            <a:off x="2129530" y="2005264"/>
            <a:ext cx="6821965" cy="461665"/>
          </a:xfrm>
          <a:prstGeom prst="rect">
            <a:avLst/>
          </a:prstGeom>
          <a:noFill/>
        </p:spPr>
        <p:txBody>
          <a:bodyPr wrap="square" rtlCol="0">
            <a:spAutoFit/>
          </a:bodyPr>
          <a:lstStyle/>
          <a:p>
            <a:r>
              <a:rPr lang="mi-NZ" sz="2400" b="1" i="1" dirty="0">
                <a:solidFill>
                  <a:srgbClr val="882581"/>
                </a:solidFill>
              </a:rPr>
              <a:t>Leave your comfort zone</a:t>
            </a:r>
            <a:endParaRPr lang="en-NZ" sz="2400" b="1" i="1" dirty="0">
              <a:solidFill>
                <a:srgbClr val="882581"/>
              </a:solidFill>
            </a:endParaRPr>
          </a:p>
        </p:txBody>
      </p:sp>
    </p:spTree>
    <p:extLst>
      <p:ext uri="{BB962C8B-B14F-4D97-AF65-F5344CB8AC3E}">
        <p14:creationId xmlns:p14="http://schemas.microsoft.com/office/powerpoint/2010/main" val="3845076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04D68F31-B717-405E-8FDA-18AB5EF2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8" name="Straight Connector 37">
              <a:extLst>
                <a:ext uri="{FF2B5EF4-FFF2-40B4-BE49-F238E27FC236}">
                  <a16:creationId xmlns:a16="http://schemas.microsoft.com/office/drawing/2014/main" id="{B880E025-48FA-41BF-B643-0F8A44B909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B9DE0C2-FDAC-4F0A-87F8-E88ECD0E2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511C30BC-C353-4E3B-B27A-79E55CA45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5">
              <a:extLst>
                <a:ext uri="{FF2B5EF4-FFF2-40B4-BE49-F238E27FC236}">
                  <a16:creationId xmlns:a16="http://schemas.microsoft.com/office/drawing/2014/main" id="{476261E9-EE37-4446-8A99-BF1624CA4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ED67AA56-9A94-4774-8196-23D0C538D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a16="http://schemas.microsoft.com/office/drawing/2014/main" id="{51ABDD58-0B98-40D3-8540-6BD3C22D2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8">
              <a:extLst>
                <a:ext uri="{FF2B5EF4-FFF2-40B4-BE49-F238E27FC236}">
                  <a16:creationId xmlns:a16="http://schemas.microsoft.com/office/drawing/2014/main" id="{C1221CB9-937E-4D51-A315-FCDE0A771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84AE7C0B-B7D8-4F7A-A31B-6704BC4A4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16AF0C9F-08B9-458B-B540-A8E3913DF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6FD06311-3180-43A6-86B8-4D1F153FE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9" name="Rectangle 48">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1" name="Group 50">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52" name="Straight Connector 51">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55">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 name="TextBox 9">
            <a:extLst>
              <a:ext uri="{FF2B5EF4-FFF2-40B4-BE49-F238E27FC236}">
                <a16:creationId xmlns:a16="http://schemas.microsoft.com/office/drawing/2014/main" id="{F2969E35-D83F-4F8D-8E91-4C8198621400}"/>
              </a:ext>
            </a:extLst>
          </p:cNvPr>
          <p:cNvSpPr txBox="1"/>
          <p:nvPr/>
        </p:nvSpPr>
        <p:spPr>
          <a:xfrm>
            <a:off x="765110" y="4758611"/>
            <a:ext cx="8508893" cy="1024415"/>
          </a:xfrm>
          <a:prstGeom prst="rect">
            <a:avLst/>
          </a:prstGeom>
        </p:spPr>
        <p:txBody>
          <a:bodyPr vert="horz" lIns="91440" tIns="45720" rIns="91440" bIns="45720" rtlCol="0" anchor="b">
            <a:normAutofit/>
          </a:bodyPr>
          <a:lstStyle/>
          <a:p>
            <a:pPr algn="r">
              <a:spcBef>
                <a:spcPct val="0"/>
              </a:spcBef>
              <a:spcAft>
                <a:spcPts val="600"/>
              </a:spcAft>
            </a:pPr>
            <a:r>
              <a:rPr lang="en-US" sz="5400" dirty="0">
                <a:solidFill>
                  <a:schemeClr val="accent1"/>
                </a:solidFill>
                <a:latin typeface="+mj-lt"/>
                <a:ea typeface="+mj-ea"/>
                <a:cs typeface="+mj-cs"/>
              </a:rPr>
              <a:t>What is The Award</a:t>
            </a:r>
          </a:p>
        </p:txBody>
      </p:sp>
      <p:sp>
        <p:nvSpPr>
          <p:cNvPr id="62" name="Rectangle 61">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diagram&#10;&#10;Description automatically generated">
            <a:extLst>
              <a:ext uri="{FF2B5EF4-FFF2-40B4-BE49-F238E27FC236}">
                <a16:creationId xmlns:a16="http://schemas.microsoft.com/office/drawing/2014/main" id="{CDC0AE57-6730-4DFB-8C84-1097CFFEC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43" y="1303868"/>
            <a:ext cx="2820055" cy="2262527"/>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6C685E3C-123D-4DF5-B1C0-3F38914EB5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400" y="1303868"/>
            <a:ext cx="2849312" cy="2285999"/>
          </a:xfrm>
          <a:prstGeom prst="rect">
            <a:avLst/>
          </a:prstGeom>
        </p:spPr>
      </p:pic>
      <p:pic>
        <p:nvPicPr>
          <p:cNvPr id="31" name="Picture 30" descr="A picture containing venn diagram&#10;&#10;Description automatically generated">
            <a:extLst>
              <a:ext uri="{FF2B5EF4-FFF2-40B4-BE49-F238E27FC236}">
                <a16:creationId xmlns:a16="http://schemas.microsoft.com/office/drawing/2014/main" id="{93C76B24-F892-4AF2-80E9-8FE149CF9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687" y="1303868"/>
            <a:ext cx="2849312" cy="2286000"/>
          </a:xfrm>
          <a:prstGeom prst="rect">
            <a:avLst/>
          </a:prstGeom>
        </p:spPr>
      </p:pic>
    </p:spTree>
    <p:extLst>
      <p:ext uri="{BB962C8B-B14F-4D97-AF65-F5344CB8AC3E}">
        <p14:creationId xmlns:p14="http://schemas.microsoft.com/office/powerpoint/2010/main" val="1194431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F3D48A-67A3-4820-A3C3-E1BB6DFD61AC}"/>
              </a:ext>
            </a:extLst>
          </p:cNvPr>
          <p:cNvSpPr>
            <a:spLocks noGrp="1"/>
          </p:cNvSpPr>
          <p:nvPr>
            <p:ph type="title"/>
          </p:nvPr>
        </p:nvSpPr>
        <p:spPr>
          <a:xfrm>
            <a:off x="1286933" y="609600"/>
            <a:ext cx="10197494" cy="1099457"/>
          </a:xfrm>
        </p:spPr>
        <p:txBody>
          <a:bodyPr>
            <a:normAutofit fontScale="90000"/>
          </a:bodyPr>
          <a:lstStyle/>
          <a:p>
            <a:pPr>
              <a:lnSpc>
                <a:spcPct val="90000"/>
              </a:lnSpc>
            </a:pPr>
            <a:r>
              <a:rPr lang="en-NZ" sz="4400" dirty="0">
                <a:solidFill>
                  <a:srgbClr val="71A100"/>
                </a:solidFill>
              </a:rPr>
              <a:t>What is The Award</a:t>
            </a:r>
            <a:br>
              <a:rPr lang="en-NZ" sz="2300" dirty="0">
                <a:solidFill>
                  <a:srgbClr val="71A100"/>
                </a:solidFill>
              </a:rPr>
            </a:br>
            <a:r>
              <a:rPr lang="en-NZ" sz="2300" dirty="0">
                <a:solidFill>
                  <a:srgbClr val="71A100"/>
                </a:solidFill>
              </a:rPr>
              <a:t>The World’s Leading Youth Development Award</a:t>
            </a:r>
            <a:br>
              <a:rPr lang="en-US" sz="2300" dirty="0"/>
            </a:br>
            <a:endParaRPr lang="en-US" sz="2300" dirty="0"/>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ontent Placeholder 3">
            <a:extLst>
              <a:ext uri="{FF2B5EF4-FFF2-40B4-BE49-F238E27FC236}">
                <a16:creationId xmlns:a16="http://schemas.microsoft.com/office/drawing/2014/main" id="{2EBCA285-6D18-4733-9CAA-0114860A9C4C}"/>
              </a:ext>
            </a:extLst>
          </p:cNvPr>
          <p:cNvGraphicFramePr>
            <a:graphicFrameLocks noGrp="1"/>
          </p:cNvGraphicFramePr>
          <p:nvPr>
            <p:ph idx="1"/>
            <p:extLst>
              <p:ext uri="{D42A27DB-BD31-4B8C-83A1-F6EECF244321}">
                <p14:modId xmlns:p14="http://schemas.microsoft.com/office/powerpoint/2010/main" val="213228450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512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56">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D11E76-889B-45D7-932E-B27795321B6B}"/>
              </a:ext>
            </a:extLst>
          </p:cNvPr>
          <p:cNvSpPr>
            <a:spLocks noGrp="1"/>
          </p:cNvSpPr>
          <p:nvPr>
            <p:ph type="title"/>
          </p:nvPr>
        </p:nvSpPr>
        <p:spPr>
          <a:xfrm>
            <a:off x="652481" y="1382486"/>
            <a:ext cx="3547581" cy="4093028"/>
          </a:xfrm>
        </p:spPr>
        <p:txBody>
          <a:bodyPr anchor="ctr">
            <a:normAutofit/>
          </a:bodyPr>
          <a:lstStyle/>
          <a:p>
            <a:r>
              <a:rPr lang="en-NZ" sz="4400" dirty="0">
                <a:solidFill>
                  <a:srgbClr val="71A100"/>
                </a:solidFill>
              </a:rPr>
              <a:t>What is </a:t>
            </a:r>
            <a:br>
              <a:rPr lang="en-NZ" sz="4400" dirty="0">
                <a:solidFill>
                  <a:srgbClr val="71A100"/>
                </a:solidFill>
              </a:rPr>
            </a:br>
            <a:r>
              <a:rPr lang="en-NZ" sz="4400" dirty="0">
                <a:solidFill>
                  <a:srgbClr val="71A100"/>
                </a:solidFill>
              </a:rPr>
              <a:t>The Award?</a:t>
            </a:r>
            <a:br>
              <a:rPr lang="en-NZ" sz="4400" dirty="0">
                <a:solidFill>
                  <a:srgbClr val="71A100"/>
                </a:solidFill>
              </a:rPr>
            </a:br>
            <a:endParaRPr lang="en-US" sz="4400" dirty="0">
              <a:solidFill>
                <a:srgbClr val="71A100"/>
              </a:solidFill>
            </a:endParaRPr>
          </a:p>
        </p:txBody>
      </p:sp>
      <p:grpSp>
        <p:nvGrpSpPr>
          <p:cNvPr id="73" name="Group 58">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60" name="Straight Connector 59">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62"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Isosceles Triangle 63">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Isosceles Triangle 67">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74" name="Rectangle 69">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5" name="Content Placeholder 2">
            <a:extLst>
              <a:ext uri="{FF2B5EF4-FFF2-40B4-BE49-F238E27FC236}">
                <a16:creationId xmlns:a16="http://schemas.microsoft.com/office/drawing/2014/main" id="{22BC1410-C02B-4625-B7F3-84955AA6544A}"/>
              </a:ext>
            </a:extLst>
          </p:cNvPr>
          <p:cNvGraphicFramePr>
            <a:graphicFrameLocks noGrp="1"/>
          </p:cNvGraphicFramePr>
          <p:nvPr>
            <p:ph idx="1"/>
            <p:extLst>
              <p:ext uri="{D42A27DB-BD31-4B8C-83A1-F6EECF244321}">
                <p14:modId xmlns:p14="http://schemas.microsoft.com/office/powerpoint/2010/main" val="3394022512"/>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0DFF7248-2FEE-4EB8-BF85-5493FD6A3A8A}"/>
              </a:ext>
            </a:extLst>
          </p:cNvPr>
          <p:cNvSpPr/>
          <p:nvPr/>
        </p:nvSpPr>
        <p:spPr>
          <a:xfrm>
            <a:off x="5789500" y="691749"/>
            <a:ext cx="4350037" cy="1015663"/>
          </a:xfrm>
          <a:prstGeom prst="rect">
            <a:avLst/>
          </a:prstGeom>
        </p:spPr>
        <p:txBody>
          <a:bodyPr wrap="none">
            <a:spAutoFit/>
          </a:bodyPr>
          <a:lstStyle/>
          <a:p>
            <a:r>
              <a:rPr lang="en-NZ" sz="6000" dirty="0"/>
              <a:t>The Award…</a:t>
            </a:r>
            <a:endParaRPr lang="en-US" sz="6000" dirty="0"/>
          </a:p>
        </p:txBody>
      </p:sp>
    </p:spTree>
    <p:extLst>
      <p:ext uri="{BB962C8B-B14F-4D97-AF65-F5344CB8AC3E}">
        <p14:creationId xmlns:p14="http://schemas.microsoft.com/office/powerpoint/2010/main" val="1279905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04D68F31-B717-405E-8FDA-18AB5EF2DD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8" name="Straight Connector 37">
              <a:extLst>
                <a:ext uri="{FF2B5EF4-FFF2-40B4-BE49-F238E27FC236}">
                  <a16:creationId xmlns:a16="http://schemas.microsoft.com/office/drawing/2014/main" id="{B880E025-48FA-41BF-B643-0F8A44B909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B9DE0C2-FDAC-4F0A-87F8-E88ECD0E2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511C30BC-C353-4E3B-B27A-79E55CA45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5">
              <a:extLst>
                <a:ext uri="{FF2B5EF4-FFF2-40B4-BE49-F238E27FC236}">
                  <a16:creationId xmlns:a16="http://schemas.microsoft.com/office/drawing/2014/main" id="{476261E9-EE37-4446-8A99-BF1624CA46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1">
              <a:extLst>
                <a:ext uri="{FF2B5EF4-FFF2-40B4-BE49-F238E27FC236}">
                  <a16:creationId xmlns:a16="http://schemas.microsoft.com/office/drawing/2014/main" id="{ED67AA56-9A94-4774-8196-23D0C538D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a16="http://schemas.microsoft.com/office/drawing/2014/main" id="{51ABDD58-0B98-40D3-8540-6BD3C22D2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8">
              <a:extLst>
                <a:ext uri="{FF2B5EF4-FFF2-40B4-BE49-F238E27FC236}">
                  <a16:creationId xmlns:a16="http://schemas.microsoft.com/office/drawing/2014/main" id="{C1221CB9-937E-4D51-A315-FCDE0A771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84AE7C0B-B7D8-4F7A-A31B-6704BC4A4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Isosceles Triangle 45">
              <a:extLst>
                <a:ext uri="{FF2B5EF4-FFF2-40B4-BE49-F238E27FC236}">
                  <a16:creationId xmlns:a16="http://schemas.microsoft.com/office/drawing/2014/main" id="{16AF0C9F-08B9-458B-B540-A8E3913DFC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6FD06311-3180-43A6-86B8-4D1F153FE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9" name="Rectangle 48">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1" name="Group 50">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52" name="Straight Connector 51">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55">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 name="TextBox 9">
            <a:extLst>
              <a:ext uri="{FF2B5EF4-FFF2-40B4-BE49-F238E27FC236}">
                <a16:creationId xmlns:a16="http://schemas.microsoft.com/office/drawing/2014/main" id="{F2969E35-D83F-4F8D-8E91-4C8198621400}"/>
              </a:ext>
            </a:extLst>
          </p:cNvPr>
          <p:cNvSpPr txBox="1"/>
          <p:nvPr/>
        </p:nvSpPr>
        <p:spPr>
          <a:xfrm>
            <a:off x="765110" y="4758611"/>
            <a:ext cx="8508893" cy="1024415"/>
          </a:xfrm>
          <a:prstGeom prst="rect">
            <a:avLst/>
          </a:prstGeom>
        </p:spPr>
        <p:txBody>
          <a:bodyPr vert="horz" lIns="91440" tIns="45720" rIns="91440" bIns="45720" rtlCol="0" anchor="b">
            <a:normAutofit/>
          </a:bodyPr>
          <a:lstStyle/>
          <a:p>
            <a:pPr algn="r">
              <a:spcBef>
                <a:spcPct val="0"/>
              </a:spcBef>
              <a:spcAft>
                <a:spcPts val="600"/>
              </a:spcAft>
            </a:pPr>
            <a:r>
              <a:rPr lang="en-US" sz="5400" dirty="0">
                <a:solidFill>
                  <a:srgbClr val="71A100"/>
                </a:solidFill>
                <a:latin typeface="+mj-lt"/>
                <a:ea typeface="+mj-ea"/>
                <a:cs typeface="+mj-cs"/>
              </a:rPr>
              <a:t>What is involved</a:t>
            </a:r>
          </a:p>
        </p:txBody>
      </p:sp>
      <p:sp>
        <p:nvSpPr>
          <p:cNvPr id="62" name="Rectangle 61">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diagram&#10;&#10;Description automatically generated">
            <a:extLst>
              <a:ext uri="{FF2B5EF4-FFF2-40B4-BE49-F238E27FC236}">
                <a16:creationId xmlns:a16="http://schemas.microsoft.com/office/drawing/2014/main" id="{AAC3CAD1-1155-4506-9635-1ACB10751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43" y="1303868"/>
            <a:ext cx="2820055" cy="2262527"/>
          </a:xfrm>
          <a:prstGeom prst="rect">
            <a:avLst/>
          </a:prstGeom>
        </p:spPr>
      </p:pic>
      <p:pic>
        <p:nvPicPr>
          <p:cNvPr id="30" name="Picture 29" descr="A picture containing shape&#10;&#10;Description automatically generated">
            <a:extLst>
              <a:ext uri="{FF2B5EF4-FFF2-40B4-BE49-F238E27FC236}">
                <a16:creationId xmlns:a16="http://schemas.microsoft.com/office/drawing/2014/main" id="{74447C8B-05E9-47A5-9744-AB1F874770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400" y="1303868"/>
            <a:ext cx="2849312" cy="2285999"/>
          </a:xfrm>
          <a:prstGeom prst="rect">
            <a:avLst/>
          </a:prstGeom>
        </p:spPr>
      </p:pic>
      <p:pic>
        <p:nvPicPr>
          <p:cNvPr id="31" name="Picture 30" descr="A picture containing venn diagram&#10;&#10;Description automatically generated">
            <a:extLst>
              <a:ext uri="{FF2B5EF4-FFF2-40B4-BE49-F238E27FC236}">
                <a16:creationId xmlns:a16="http://schemas.microsoft.com/office/drawing/2014/main" id="{74756877-0A66-451D-A65E-FEEBE3836B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9687" y="1303868"/>
            <a:ext cx="2849312" cy="2286000"/>
          </a:xfrm>
          <a:prstGeom prst="rect">
            <a:avLst/>
          </a:prstGeom>
        </p:spPr>
      </p:pic>
    </p:spTree>
    <p:extLst>
      <p:ext uri="{BB962C8B-B14F-4D97-AF65-F5344CB8AC3E}">
        <p14:creationId xmlns:p14="http://schemas.microsoft.com/office/powerpoint/2010/main" val="3212957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40389-6F3A-481A-9E42-48125155FD59}"/>
              </a:ext>
            </a:extLst>
          </p:cNvPr>
          <p:cNvSpPr>
            <a:spLocks noGrp="1"/>
          </p:cNvSpPr>
          <p:nvPr>
            <p:ph type="title"/>
          </p:nvPr>
        </p:nvSpPr>
        <p:spPr>
          <a:xfrm>
            <a:off x="4281969" y="609599"/>
            <a:ext cx="4992031" cy="642083"/>
          </a:xfrm>
        </p:spPr>
        <p:txBody>
          <a:bodyPr>
            <a:normAutofit/>
          </a:bodyPr>
          <a:lstStyle/>
          <a:p>
            <a:r>
              <a:rPr lang="en-NZ" dirty="0">
                <a:solidFill>
                  <a:srgbClr val="009EC8"/>
                </a:solidFill>
              </a:rPr>
              <a:t>Skills</a:t>
            </a:r>
            <a:endParaRPr lang="en-US" dirty="0">
              <a:solidFill>
                <a:srgbClr val="009EC8"/>
              </a:solidFill>
            </a:endParaRPr>
          </a:p>
        </p:txBody>
      </p:sp>
      <p:pic>
        <p:nvPicPr>
          <p:cNvPr id="1028" name="Picture 4" descr="Image result for person painting">
            <a:extLst>
              <a:ext uri="{FF2B5EF4-FFF2-40B4-BE49-F238E27FC236}">
                <a16:creationId xmlns:a16="http://schemas.microsoft.com/office/drawing/2014/main" id="{D22D27F8-9FF8-4C46-A5F0-D0B4FA8013F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t="24959"/>
          <a:stretch/>
        </p:blipFill>
        <p:spPr bwMode="auto">
          <a:xfrm>
            <a:off x="593649" y="10"/>
            <a:ext cx="3433363" cy="1714490"/>
          </a:xfrm>
          <a:custGeom>
            <a:avLst/>
            <a:gdLst/>
            <a:ahLst/>
            <a:cxnLst/>
            <a:rect l="l" t="t" r="r" b="b"/>
            <a:pathLst>
              <a:path w="3433363" h="1714500">
                <a:moveTo>
                  <a:pt x="254958" y="0"/>
                </a:moveTo>
                <a:lnTo>
                  <a:pt x="3433363" y="0"/>
                </a:lnTo>
                <a:lnTo>
                  <a:pt x="3386734" y="312174"/>
                </a:lnTo>
                <a:lnTo>
                  <a:pt x="3386620" y="312174"/>
                </a:lnTo>
                <a:lnTo>
                  <a:pt x="3177155" y="1714500"/>
                </a:lnTo>
                <a:lnTo>
                  <a:pt x="0" y="1714500"/>
                </a:ln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Image result for person fixing car">
            <a:extLst>
              <a:ext uri="{FF2B5EF4-FFF2-40B4-BE49-F238E27FC236}">
                <a16:creationId xmlns:a16="http://schemas.microsoft.com/office/drawing/2014/main" id="{AB309FDB-2324-4283-BA22-F10841AE79CD}"/>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t="9833" r="-3" b="959"/>
          <a:stretch/>
        </p:blipFill>
        <p:spPr bwMode="auto">
          <a:xfrm>
            <a:off x="338691" y="1714500"/>
            <a:ext cx="3432113" cy="1714500"/>
          </a:xfrm>
          <a:custGeom>
            <a:avLst/>
            <a:gdLst/>
            <a:ahLst/>
            <a:cxnLst/>
            <a:rect l="l" t="t" r="r" b="b"/>
            <a:pathLst>
              <a:path w="3432113" h="1714500">
                <a:moveTo>
                  <a:pt x="254958" y="0"/>
                </a:moveTo>
                <a:lnTo>
                  <a:pt x="3432113" y="0"/>
                </a:lnTo>
                <a:lnTo>
                  <a:pt x="3176018" y="1714500"/>
                </a:lnTo>
                <a:lnTo>
                  <a:pt x="0" y="1714500"/>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979F45-D717-425A-B527-36E89B917F0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2482" y="3429000"/>
            <a:ext cx="3440693" cy="1714500"/>
          </a:xfrm>
          <a:custGeom>
            <a:avLst/>
            <a:gdLst/>
            <a:ahLst/>
            <a:cxnLst/>
            <a:rect l="l" t="t" r="r" b="b"/>
            <a:pathLst>
              <a:path w="3430976" h="1714500">
                <a:moveTo>
                  <a:pt x="254958" y="0"/>
                </a:moveTo>
                <a:lnTo>
                  <a:pt x="3430976" y="0"/>
                </a:lnTo>
                <a:lnTo>
                  <a:pt x="3174882" y="1714500"/>
                </a:lnTo>
                <a:lnTo>
                  <a:pt x="0" y="1714500"/>
                </a:lnTo>
                <a:close/>
              </a:path>
            </a:pathLst>
          </a:custGeom>
        </p:spPr>
      </p:pic>
      <p:pic>
        <p:nvPicPr>
          <p:cNvPr id="1030" name="Picture 6">
            <a:extLst>
              <a:ext uri="{FF2B5EF4-FFF2-40B4-BE49-F238E27FC236}">
                <a16:creationId xmlns:a16="http://schemas.microsoft.com/office/drawing/2014/main" id="{92F6070A-92B2-4F29-97DE-A2F815E0F2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9939" y="5127992"/>
            <a:ext cx="3230418" cy="1730008"/>
          </a:xfrm>
          <a:custGeom>
            <a:avLst/>
            <a:gdLst/>
            <a:ahLst/>
            <a:cxnLst/>
            <a:rect l="l" t="t" r="r" b="b"/>
            <a:pathLst>
              <a:path w="3271564" h="1730008">
                <a:moveTo>
                  <a:pt x="96673" y="0"/>
                </a:moveTo>
                <a:lnTo>
                  <a:pt x="3271564" y="0"/>
                </a:lnTo>
                <a:lnTo>
                  <a:pt x="3013153" y="1730008"/>
                </a:lnTo>
                <a:lnTo>
                  <a:pt x="0" y="1730008"/>
                </a:lnTo>
                <a:lnTo>
                  <a:pt x="0" y="650088"/>
                </a:lnTo>
                <a:close/>
              </a:path>
            </a:pathLst>
          </a:custGeom>
          <a:noFill/>
          <a:extLst>
            <a:ext uri="{909E8E84-426E-40DD-AFC4-6F175D3DCCD1}">
              <a14:hiddenFill xmlns:a14="http://schemas.microsoft.com/office/drawing/2010/main">
                <a:solidFill>
                  <a:srgbClr val="FFFFFF"/>
                </a:solidFill>
              </a14:hiddenFill>
            </a:ext>
          </a:extLst>
        </p:spPr>
      </p:pic>
      <p:sp>
        <p:nvSpPr>
          <p:cNvPr id="141" name="Isosceles Triangle 30">
            <a:extLst>
              <a:ext uri="{FF2B5EF4-FFF2-40B4-BE49-F238E27FC236}">
                <a16:creationId xmlns:a16="http://schemas.microsoft.com/office/drawing/2014/main" id="{E09C6EA1-A72F-431C-A81E-14B793A28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43" name="Straight Connector 142">
            <a:extLst>
              <a:ext uri="{FF2B5EF4-FFF2-40B4-BE49-F238E27FC236}">
                <a16:creationId xmlns:a16="http://schemas.microsoft.com/office/drawing/2014/main" id="{F335CC31-F319-461D-9045-F34BF78A2F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8712" y="1714500"/>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B7BCA152-E42A-42E3-8DE8-3C8B59DCB8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7088" y="3421959"/>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041DA940-D863-420D-A3F8-9F997C09F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950" y="5127992"/>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9" name="Isosceles Triangle 30">
            <a:extLst>
              <a:ext uri="{FF2B5EF4-FFF2-40B4-BE49-F238E27FC236}">
                <a16:creationId xmlns:a16="http://schemas.microsoft.com/office/drawing/2014/main" id="{56E4DBE8-15E2-4BA3-B171-C959C9CDF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94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Content Placeholder 48">
            <a:extLst>
              <a:ext uri="{FF2B5EF4-FFF2-40B4-BE49-F238E27FC236}">
                <a16:creationId xmlns:a16="http://schemas.microsoft.com/office/drawing/2014/main" id="{3DC6B46D-0095-4BBA-B663-5D0DEB4757F5}"/>
              </a:ext>
            </a:extLst>
          </p:cNvPr>
          <p:cNvSpPr>
            <a:spLocks noGrp="1"/>
          </p:cNvSpPr>
          <p:nvPr>
            <p:ph idx="1"/>
          </p:nvPr>
        </p:nvSpPr>
        <p:spPr>
          <a:xfrm>
            <a:off x="4321167" y="1823375"/>
            <a:ext cx="5114776" cy="3836804"/>
          </a:xfrm>
        </p:spPr>
        <p:txBody>
          <a:bodyPr>
            <a:normAutofit/>
          </a:bodyPr>
          <a:lstStyle/>
          <a:p>
            <a:pPr>
              <a:buSzPct val="150000"/>
              <a:buBlip>
                <a:blip r:embed="rId7"/>
              </a:buBlip>
            </a:pPr>
            <a:r>
              <a:rPr lang="en-US" dirty="0"/>
              <a:t>Music</a:t>
            </a:r>
          </a:p>
          <a:p>
            <a:pPr>
              <a:buSzPct val="150000"/>
              <a:buBlip>
                <a:blip r:embed="rId7"/>
              </a:buBlip>
            </a:pPr>
            <a:r>
              <a:rPr lang="en-US" dirty="0"/>
              <a:t>Crafts</a:t>
            </a:r>
          </a:p>
          <a:p>
            <a:pPr>
              <a:buSzPct val="150000"/>
              <a:buBlip>
                <a:blip r:embed="rId7"/>
              </a:buBlip>
            </a:pPr>
            <a:r>
              <a:rPr lang="en-US" dirty="0"/>
              <a:t>Arts</a:t>
            </a:r>
          </a:p>
          <a:p>
            <a:pPr>
              <a:buSzPct val="150000"/>
              <a:buBlip>
                <a:blip r:embed="rId7"/>
              </a:buBlip>
            </a:pPr>
            <a:r>
              <a:rPr lang="en-US" dirty="0"/>
              <a:t>Languages</a:t>
            </a:r>
          </a:p>
          <a:p>
            <a:pPr>
              <a:buSzPct val="150000"/>
              <a:buBlip>
                <a:blip r:embed="rId7"/>
              </a:buBlip>
            </a:pPr>
            <a:r>
              <a:rPr lang="en-US" dirty="0"/>
              <a:t>Photography</a:t>
            </a:r>
          </a:p>
          <a:p>
            <a:pPr>
              <a:buSzPct val="150000"/>
              <a:buBlip>
                <a:blip r:embed="rId7"/>
              </a:buBlip>
            </a:pPr>
            <a:r>
              <a:rPr lang="en-US" dirty="0"/>
              <a:t>(some) Gaming </a:t>
            </a:r>
          </a:p>
          <a:p>
            <a:pPr>
              <a:buSzPct val="150000"/>
              <a:buBlip>
                <a:blip r:embed="rId7"/>
              </a:buBlip>
            </a:pPr>
            <a:r>
              <a:rPr lang="en-US" dirty="0"/>
              <a:t>Cooking</a:t>
            </a:r>
          </a:p>
          <a:p>
            <a:pPr>
              <a:buSzPct val="150000"/>
              <a:buBlip>
                <a:blip r:embed="rId7"/>
              </a:buBlip>
            </a:pPr>
            <a:r>
              <a:rPr lang="en-US" dirty="0"/>
              <a:t>Performance</a:t>
            </a:r>
          </a:p>
          <a:p>
            <a:pPr>
              <a:buSzPct val="150000"/>
              <a:buBlip>
                <a:blip r:embed="rId7"/>
              </a:buBlip>
            </a:pPr>
            <a:r>
              <a:rPr lang="en-US" dirty="0"/>
              <a:t>AND MUCH MORE…</a:t>
            </a:r>
          </a:p>
          <a:p>
            <a:endParaRPr lang="en-US" dirty="0"/>
          </a:p>
        </p:txBody>
      </p:sp>
      <p:sp>
        <p:nvSpPr>
          <p:cNvPr id="4" name="TextBox 3">
            <a:extLst>
              <a:ext uri="{FF2B5EF4-FFF2-40B4-BE49-F238E27FC236}">
                <a16:creationId xmlns:a16="http://schemas.microsoft.com/office/drawing/2014/main" id="{2349A553-8354-4395-894E-56CCB04536FD}"/>
              </a:ext>
            </a:extLst>
          </p:cNvPr>
          <p:cNvSpPr txBox="1"/>
          <p:nvPr/>
        </p:nvSpPr>
        <p:spPr>
          <a:xfrm>
            <a:off x="4281969" y="1306696"/>
            <a:ext cx="5268501" cy="461665"/>
          </a:xfrm>
          <a:prstGeom prst="rect">
            <a:avLst/>
          </a:prstGeom>
          <a:noFill/>
        </p:spPr>
        <p:txBody>
          <a:bodyPr wrap="square" rtlCol="0">
            <a:spAutoFit/>
          </a:bodyPr>
          <a:lstStyle/>
          <a:p>
            <a:pPr>
              <a:spcAft>
                <a:spcPts val="600"/>
              </a:spcAft>
            </a:pPr>
            <a:r>
              <a:rPr lang="en-US" sz="2400" b="1" i="1" dirty="0">
                <a:solidFill>
                  <a:srgbClr val="009EC8"/>
                </a:solidFill>
                <a:latin typeface="Arial" panose="020B0604020202020204" pitchFamily="34" charset="0"/>
                <a:cs typeface="Arial" panose="020B0604020202020204" pitchFamily="34" charset="0"/>
              </a:rPr>
              <a:t>Find your genius!</a:t>
            </a:r>
          </a:p>
        </p:txBody>
      </p:sp>
      <p:pic>
        <p:nvPicPr>
          <p:cNvPr id="13" name="Picture 12" descr="A close up of a sign&#10;&#10;Description automatically generated">
            <a:extLst>
              <a:ext uri="{FF2B5EF4-FFF2-40B4-BE49-F238E27FC236}">
                <a16:creationId xmlns:a16="http://schemas.microsoft.com/office/drawing/2014/main" id="{DCF57C90-96A8-4950-B076-269B68F536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0580" y="2366730"/>
            <a:ext cx="2110458" cy="2110458"/>
          </a:xfrm>
          <a:prstGeom prst="rect">
            <a:avLst/>
          </a:prstGeom>
        </p:spPr>
      </p:pic>
      <p:sp>
        <p:nvSpPr>
          <p:cNvPr id="15" name="Rectangle 14">
            <a:extLst>
              <a:ext uri="{FF2B5EF4-FFF2-40B4-BE49-F238E27FC236}">
                <a16:creationId xmlns:a16="http://schemas.microsoft.com/office/drawing/2014/main" id="{4A00DFA5-36FF-4BD9-9E4C-1DC680C6A05E}"/>
              </a:ext>
            </a:extLst>
          </p:cNvPr>
          <p:cNvSpPr/>
          <p:nvPr/>
        </p:nvSpPr>
        <p:spPr>
          <a:xfrm>
            <a:off x="3275038" y="6096376"/>
            <a:ext cx="6096000" cy="671915"/>
          </a:xfrm>
          <a:prstGeom prst="rect">
            <a:avLst/>
          </a:prstGeom>
        </p:spPr>
        <p:txBody>
          <a:bodyPr>
            <a:spAutoFit/>
          </a:bodyPr>
          <a:lstStyle/>
          <a:p>
            <a:pPr>
              <a:lnSpc>
                <a:spcPct val="107000"/>
              </a:lnSpc>
              <a:spcAft>
                <a:spcPts val="800"/>
              </a:spcAft>
            </a:pPr>
            <a:r>
              <a:rPr lang="en-US" dirty="0">
                <a:latin typeface="Calibri" panose="020F0502020204030204" pitchFamily="34" charset="0"/>
                <a:ea typeface="DengXian" panose="02010600030101010101" pitchFamily="2" charset="-122"/>
                <a:cs typeface="Cordia New" panose="020B0304020202020204" pitchFamily="34" charset="-34"/>
              </a:rPr>
              <a:t>Most interests can be used as a skill as long as they don’t raise your heart rate</a:t>
            </a:r>
          </a:p>
        </p:txBody>
      </p:sp>
      <p:sp>
        <p:nvSpPr>
          <p:cNvPr id="3" name="TextBox 2">
            <a:extLst>
              <a:ext uri="{FF2B5EF4-FFF2-40B4-BE49-F238E27FC236}">
                <a16:creationId xmlns:a16="http://schemas.microsoft.com/office/drawing/2014/main" id="{FD928B15-E25F-4E72-A1CB-4F5B7771554E}"/>
              </a:ext>
            </a:extLst>
          </p:cNvPr>
          <p:cNvSpPr txBox="1"/>
          <p:nvPr/>
        </p:nvSpPr>
        <p:spPr>
          <a:xfrm>
            <a:off x="3260931" y="5630535"/>
            <a:ext cx="5511596" cy="369332"/>
          </a:xfrm>
          <a:prstGeom prst="rect">
            <a:avLst/>
          </a:prstGeom>
          <a:noFill/>
        </p:spPr>
        <p:txBody>
          <a:bodyPr wrap="square" rtlCol="0">
            <a:spAutoFit/>
          </a:bodyPr>
          <a:lstStyle/>
          <a:p>
            <a:r>
              <a:rPr lang="en-US" b="1" dirty="0">
                <a:solidFill>
                  <a:srgbClr val="009EC8"/>
                </a:solidFill>
                <a:latin typeface="Arial" panose="020B0604020202020204" pitchFamily="34" charset="0"/>
                <a:cs typeface="Arial" panose="020B0604020202020204" pitchFamily="34" charset="0"/>
              </a:rPr>
              <a:t>1 hour per week for your Skills section</a:t>
            </a:r>
          </a:p>
        </p:txBody>
      </p:sp>
    </p:spTree>
    <p:extLst>
      <p:ext uri="{BB962C8B-B14F-4D97-AF65-F5344CB8AC3E}">
        <p14:creationId xmlns:p14="http://schemas.microsoft.com/office/powerpoint/2010/main" val="418259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E7FF6-BAF0-4B64-8740-A55A8FC55CCC}"/>
              </a:ext>
            </a:extLst>
          </p:cNvPr>
          <p:cNvSpPr>
            <a:spLocks noGrp="1"/>
          </p:cNvSpPr>
          <p:nvPr>
            <p:ph type="title"/>
          </p:nvPr>
        </p:nvSpPr>
        <p:spPr>
          <a:xfrm>
            <a:off x="2742322" y="311201"/>
            <a:ext cx="6310480" cy="802105"/>
          </a:xfrm>
        </p:spPr>
        <p:txBody>
          <a:bodyPr vert="horz" lIns="91440" tIns="45720" rIns="91440" bIns="45720" rtlCol="0" anchor="t">
            <a:normAutofit/>
          </a:bodyPr>
          <a:lstStyle/>
          <a:p>
            <a:r>
              <a:rPr lang="en-US" dirty="0">
                <a:solidFill>
                  <a:srgbClr val="E40046"/>
                </a:solidFill>
              </a:rPr>
              <a:t>Voluntary Service</a:t>
            </a:r>
          </a:p>
        </p:txBody>
      </p:sp>
      <p:pic>
        <p:nvPicPr>
          <p:cNvPr id="2050" name="Picture 2">
            <a:extLst>
              <a:ext uri="{FF2B5EF4-FFF2-40B4-BE49-F238E27FC236}">
                <a16:creationId xmlns:a16="http://schemas.microsoft.com/office/drawing/2014/main" id="{3EA05566-925C-4FF7-A2BB-80B4D6E68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 y="2103"/>
            <a:ext cx="2032191" cy="2283881"/>
          </a:xfrm>
          <a:custGeom>
            <a:avLst/>
            <a:gdLst/>
            <a:ahLst/>
            <a:cxnLst/>
            <a:rect l="l" t="t" r="r" b="b"/>
            <a:pathLst>
              <a:path w="2032191" h="2286000">
                <a:moveTo>
                  <a:pt x="0" y="0"/>
                </a:moveTo>
                <a:lnTo>
                  <a:pt x="1676558" y="0"/>
                </a:lnTo>
                <a:lnTo>
                  <a:pt x="2032191" y="2286000"/>
                </a:lnTo>
                <a:lnTo>
                  <a:pt x="0" y="2286000"/>
                </a:lnTo>
                <a:close/>
              </a:path>
            </a:pathLst>
          </a:cu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412A4B15-5319-4BFA-B489-79F0DDCE44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1" y="2283896"/>
            <a:ext cx="2388151" cy="2283889"/>
          </a:xfrm>
          <a:custGeom>
            <a:avLst/>
            <a:gdLst/>
            <a:ahLst/>
            <a:cxnLst/>
            <a:rect l="l" t="t" r="r" b="b"/>
            <a:pathLst>
              <a:path w="2388151" h="2288103">
                <a:moveTo>
                  <a:pt x="0" y="0"/>
                </a:moveTo>
                <a:lnTo>
                  <a:pt x="2032191" y="0"/>
                </a:lnTo>
                <a:lnTo>
                  <a:pt x="2388151" y="2288103"/>
                </a:lnTo>
                <a:lnTo>
                  <a:pt x="95581" y="2288103"/>
                </a:lnTo>
                <a:lnTo>
                  <a:pt x="0" y="1717652"/>
                </a:lnTo>
                <a:close/>
              </a:path>
            </a:pathLst>
          </a:cu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B3F79EE1-6AC0-45FE-8BB0-BEE28C6011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2286000"/>
            <a:ext cx="206271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52" name="Picture 4">
            <a:extLst>
              <a:ext uri="{FF2B5EF4-FFF2-40B4-BE49-F238E27FC236}">
                <a16:creationId xmlns:a16="http://schemas.microsoft.com/office/drawing/2014/main" id="{C218404C-3F1F-4803-92E6-56A0A39E05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88268" y="4574104"/>
            <a:ext cx="2637874" cy="2283897"/>
          </a:xfrm>
          <a:custGeom>
            <a:avLst/>
            <a:gdLst/>
            <a:ahLst/>
            <a:cxnLst/>
            <a:rect l="l" t="t" r="r" b="b"/>
            <a:pathLst>
              <a:path w="2648210" h="2283897">
                <a:moveTo>
                  <a:pt x="0" y="0"/>
                </a:moveTo>
                <a:lnTo>
                  <a:pt x="2292570" y="0"/>
                </a:lnTo>
                <a:lnTo>
                  <a:pt x="2630980" y="2175293"/>
                </a:lnTo>
                <a:lnTo>
                  <a:pt x="2631314" y="2175293"/>
                </a:lnTo>
                <a:lnTo>
                  <a:pt x="2648210" y="2283897"/>
                </a:lnTo>
                <a:lnTo>
                  <a:pt x="382674" y="2283897"/>
                </a:lnTo>
                <a:close/>
              </a:path>
            </a:pathLst>
          </a:cu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a16="http://schemas.microsoft.com/office/drawing/2014/main" id="{8766F213-9FE6-4D9F-8346-B351CC0B09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268" y="4574104"/>
            <a:ext cx="23465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Isosceles Triangle 8">
            <a:extLst>
              <a:ext uri="{FF2B5EF4-FFF2-40B4-BE49-F238E27FC236}">
                <a16:creationId xmlns:a16="http://schemas.microsoft.com/office/drawing/2014/main" id="{03F91B8C-9F3A-4995-AD65-9177B4966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extBox 8">
            <a:extLst>
              <a:ext uri="{FF2B5EF4-FFF2-40B4-BE49-F238E27FC236}">
                <a16:creationId xmlns:a16="http://schemas.microsoft.com/office/drawing/2014/main" id="{2424EFB8-9BE3-421D-A08D-C5F2838623B0}"/>
              </a:ext>
            </a:extLst>
          </p:cNvPr>
          <p:cNvSpPr txBox="1"/>
          <p:nvPr/>
        </p:nvSpPr>
        <p:spPr>
          <a:xfrm>
            <a:off x="2772846" y="1709540"/>
            <a:ext cx="6424439" cy="3880773"/>
          </a:xfrm>
          <a:prstGeom prst="rect">
            <a:avLst/>
          </a:prstGeom>
        </p:spPr>
        <p:txBody>
          <a:bodyPr vert="horz" lIns="91440" tIns="45720" rIns="91440" bIns="45720" rtlCol="0">
            <a:normAutofit/>
          </a:bodyPr>
          <a:lstStyle/>
          <a:p>
            <a:pPr marL="285750" indent="-285750">
              <a:spcBef>
                <a:spcPts val="1000"/>
              </a:spcBef>
              <a:buClr>
                <a:schemeClr val="accent1"/>
              </a:buClr>
              <a:buSzPct val="150000"/>
              <a:buBlip>
                <a:blip r:embed="rId6"/>
              </a:buBlip>
            </a:pPr>
            <a:r>
              <a:rPr lang="en-US" dirty="0">
                <a:solidFill>
                  <a:schemeClr val="tx1">
                    <a:lumMod val="75000"/>
                    <a:lumOff val="25000"/>
                  </a:schemeClr>
                </a:solidFill>
              </a:rPr>
              <a:t>Helping at church groups</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Volunteering at hospice shops</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Looking after the elderly/disabled</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Helping at community events</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Tutoring</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Coaching sports teams</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Fundraising</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Student council</a:t>
            </a:r>
          </a:p>
          <a:p>
            <a:pPr marL="285750" indent="-285750">
              <a:spcBef>
                <a:spcPts val="1000"/>
              </a:spcBef>
              <a:buClr>
                <a:schemeClr val="accent1"/>
              </a:buClr>
              <a:buSzPct val="150000"/>
              <a:buBlip>
                <a:blip r:embed="rId6"/>
              </a:buBlip>
            </a:pPr>
            <a:r>
              <a:rPr lang="en-US" dirty="0">
                <a:solidFill>
                  <a:schemeClr val="tx1">
                    <a:lumMod val="75000"/>
                    <a:lumOff val="25000"/>
                  </a:schemeClr>
                </a:solidFill>
              </a:rPr>
              <a:t>AND MUCH MORE…</a:t>
            </a:r>
          </a:p>
          <a:p>
            <a:pPr marL="285750" indent="-285750">
              <a:spcBef>
                <a:spcPts val="1000"/>
              </a:spcBef>
              <a:buClr>
                <a:schemeClr val="accent1"/>
              </a:buClr>
              <a:buSzPct val="150000"/>
              <a:buBlip>
                <a:blip r:embed="rId6"/>
              </a:buBlip>
            </a:pPr>
            <a:endParaRPr lang="en-US" dirty="0">
              <a:solidFill>
                <a:schemeClr val="tx1">
                  <a:lumMod val="75000"/>
                  <a:lumOff val="25000"/>
                </a:schemeClr>
              </a:solidFill>
            </a:endParaRPr>
          </a:p>
        </p:txBody>
      </p:sp>
      <p:sp>
        <p:nvSpPr>
          <p:cNvPr id="4" name="TextBox 3">
            <a:extLst>
              <a:ext uri="{FF2B5EF4-FFF2-40B4-BE49-F238E27FC236}">
                <a16:creationId xmlns:a16="http://schemas.microsoft.com/office/drawing/2014/main" id="{881BC0BB-0AD3-4A0C-8AAD-1D0D6B736371}"/>
              </a:ext>
            </a:extLst>
          </p:cNvPr>
          <p:cNvSpPr txBox="1"/>
          <p:nvPr/>
        </p:nvSpPr>
        <p:spPr>
          <a:xfrm>
            <a:off x="2742322" y="1040111"/>
            <a:ext cx="5878840" cy="815608"/>
          </a:xfrm>
          <a:prstGeom prst="rect">
            <a:avLst/>
          </a:prstGeom>
          <a:noFill/>
        </p:spPr>
        <p:txBody>
          <a:bodyPr wrap="square" rtlCol="0">
            <a:spAutoFit/>
          </a:bodyPr>
          <a:lstStyle/>
          <a:p>
            <a:pPr>
              <a:spcAft>
                <a:spcPts val="600"/>
              </a:spcAft>
            </a:pPr>
            <a:r>
              <a:rPr lang="en-US" sz="2400" b="1" i="1" dirty="0">
                <a:solidFill>
                  <a:srgbClr val="E40046"/>
                </a:solidFill>
                <a:latin typeface="Arial" panose="020B0604020202020204" pitchFamily="34" charset="0"/>
                <a:cs typeface="Arial" panose="020B0604020202020204" pitchFamily="34" charset="0"/>
              </a:rPr>
              <a:t>Give Back</a:t>
            </a:r>
          </a:p>
          <a:p>
            <a:pPr>
              <a:spcAft>
                <a:spcPts val="600"/>
              </a:spcAft>
            </a:pPr>
            <a:endParaRPr lang="en-US" b="1" dirty="0">
              <a:solidFill>
                <a:srgbClr val="C00000"/>
              </a:solidFill>
              <a:latin typeface="Arial" panose="020B0604020202020204" pitchFamily="34" charset="0"/>
              <a:cs typeface="Arial" panose="020B0604020202020204" pitchFamily="34" charset="0"/>
            </a:endParaRPr>
          </a:p>
        </p:txBody>
      </p:sp>
      <p:pic>
        <p:nvPicPr>
          <p:cNvPr id="6" name="Picture 5" descr="A picture containing drawing, room&#10;&#10;Description automatically generated">
            <a:extLst>
              <a:ext uri="{FF2B5EF4-FFF2-40B4-BE49-F238E27FC236}">
                <a16:creationId xmlns:a16="http://schemas.microsoft.com/office/drawing/2014/main" id="{2F9E5C3F-0330-4EAB-94F0-BAD68D1413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6942" y="2377894"/>
            <a:ext cx="2102212" cy="2102212"/>
          </a:xfrm>
          <a:prstGeom prst="rect">
            <a:avLst/>
          </a:prstGeom>
        </p:spPr>
      </p:pic>
      <p:sp>
        <p:nvSpPr>
          <p:cNvPr id="7" name="Rectangle 6">
            <a:extLst>
              <a:ext uri="{FF2B5EF4-FFF2-40B4-BE49-F238E27FC236}">
                <a16:creationId xmlns:a16="http://schemas.microsoft.com/office/drawing/2014/main" id="{17E2A6F9-89CE-4CEA-A4D9-B68C62E1A549}"/>
              </a:ext>
            </a:extLst>
          </p:cNvPr>
          <p:cNvSpPr/>
          <p:nvPr/>
        </p:nvSpPr>
        <p:spPr>
          <a:xfrm>
            <a:off x="2849562" y="5810788"/>
            <a:ext cx="6096000" cy="968278"/>
          </a:xfrm>
          <a:prstGeom prst="rect">
            <a:avLst/>
          </a:prstGeom>
        </p:spPr>
        <p:txBody>
          <a:bodyPr>
            <a:spAutoFit/>
          </a:bodyPr>
          <a:lstStyle/>
          <a:p>
            <a:pPr>
              <a:lnSpc>
                <a:spcPct val="107000"/>
              </a:lnSpc>
              <a:spcAft>
                <a:spcPts val="800"/>
              </a:spcAft>
            </a:pPr>
            <a:r>
              <a:rPr lang="en-US" dirty="0">
                <a:latin typeface="Calibri" panose="020F0502020204030204" pitchFamily="34" charset="0"/>
                <a:ea typeface="DengXian" panose="02010600030101010101" pitchFamily="2" charset="-122"/>
                <a:cs typeface="Cordia New" panose="020B0304020202020204" pitchFamily="34" charset="-34"/>
              </a:rPr>
              <a:t>Most things done to help others can be counted as service as long as you aren’t being paid and they’re not for family members</a:t>
            </a:r>
          </a:p>
        </p:txBody>
      </p:sp>
      <p:sp>
        <p:nvSpPr>
          <p:cNvPr id="3" name="TextBox 2">
            <a:extLst>
              <a:ext uri="{FF2B5EF4-FFF2-40B4-BE49-F238E27FC236}">
                <a16:creationId xmlns:a16="http://schemas.microsoft.com/office/drawing/2014/main" id="{3D875A57-0980-44AA-8C0F-4CF590564F9A}"/>
              </a:ext>
            </a:extLst>
          </p:cNvPr>
          <p:cNvSpPr txBox="1"/>
          <p:nvPr/>
        </p:nvSpPr>
        <p:spPr>
          <a:xfrm>
            <a:off x="2849562" y="5405647"/>
            <a:ext cx="5878840" cy="369332"/>
          </a:xfrm>
          <a:prstGeom prst="rect">
            <a:avLst/>
          </a:prstGeom>
          <a:noFill/>
        </p:spPr>
        <p:txBody>
          <a:bodyPr wrap="square" rtlCol="0">
            <a:spAutoFit/>
          </a:bodyPr>
          <a:lstStyle/>
          <a:p>
            <a:r>
              <a:rPr lang="en-US" b="1" dirty="0">
                <a:solidFill>
                  <a:srgbClr val="E40046"/>
                </a:solidFill>
                <a:latin typeface="Arial" panose="020B0604020202020204" pitchFamily="34" charset="0"/>
                <a:cs typeface="Arial" panose="020B0604020202020204" pitchFamily="34" charset="0"/>
              </a:rPr>
              <a:t>1 hour per week of voluntary service</a:t>
            </a:r>
          </a:p>
        </p:txBody>
      </p:sp>
    </p:spTree>
    <p:extLst>
      <p:ext uri="{BB962C8B-B14F-4D97-AF65-F5344CB8AC3E}">
        <p14:creationId xmlns:p14="http://schemas.microsoft.com/office/powerpoint/2010/main" val="35303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F9CBB306-8362-4E9F-8E8F-724CB89A5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F31385-8DCC-42EE-A8C0-9DEF423F8AFA}"/>
              </a:ext>
            </a:extLst>
          </p:cNvPr>
          <p:cNvSpPr>
            <a:spLocks noGrp="1"/>
          </p:cNvSpPr>
          <p:nvPr>
            <p:ph type="title"/>
          </p:nvPr>
        </p:nvSpPr>
        <p:spPr>
          <a:xfrm>
            <a:off x="528766" y="325790"/>
            <a:ext cx="4619069" cy="646331"/>
          </a:xfrm>
        </p:spPr>
        <p:txBody>
          <a:bodyPr>
            <a:normAutofit/>
          </a:bodyPr>
          <a:lstStyle/>
          <a:p>
            <a:r>
              <a:rPr lang="en-NZ" dirty="0">
                <a:solidFill>
                  <a:srgbClr val="FFC72C"/>
                </a:solidFill>
              </a:rPr>
              <a:t>Physical Recreation</a:t>
            </a:r>
            <a:endParaRPr lang="en-US" dirty="0">
              <a:solidFill>
                <a:srgbClr val="FFC72C"/>
              </a:solidFill>
            </a:endParaRPr>
          </a:p>
        </p:txBody>
      </p:sp>
      <p:sp>
        <p:nvSpPr>
          <p:cNvPr id="77" name="Isosceles Triangle 8">
            <a:extLst>
              <a:ext uri="{FF2B5EF4-FFF2-40B4-BE49-F238E27FC236}">
                <a16:creationId xmlns:a16="http://schemas.microsoft.com/office/drawing/2014/main" id="{F19F8C88-9B7E-4596-8D09-DF90F41CA9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51FE5DC-FF7E-4708-9F1A-C6B870894AE0}"/>
              </a:ext>
            </a:extLst>
          </p:cNvPr>
          <p:cNvSpPr>
            <a:spLocks noGrp="1"/>
          </p:cNvSpPr>
          <p:nvPr>
            <p:ph idx="1"/>
          </p:nvPr>
        </p:nvSpPr>
        <p:spPr>
          <a:xfrm>
            <a:off x="551136" y="1741026"/>
            <a:ext cx="5211607" cy="3880773"/>
          </a:xfrm>
        </p:spPr>
        <p:txBody>
          <a:bodyPr>
            <a:normAutofit/>
          </a:bodyPr>
          <a:lstStyle/>
          <a:p>
            <a:pPr>
              <a:buSzPct val="150000"/>
              <a:buBlip>
                <a:blip r:embed="rId3"/>
              </a:buBlip>
            </a:pPr>
            <a:r>
              <a:rPr lang="en-US" dirty="0"/>
              <a:t> School sports teams</a:t>
            </a:r>
          </a:p>
          <a:p>
            <a:pPr>
              <a:buSzPct val="150000"/>
              <a:buBlip>
                <a:blip r:embed="rId3"/>
              </a:buBlip>
            </a:pPr>
            <a:r>
              <a:rPr lang="en-US" dirty="0"/>
              <a:t>Running</a:t>
            </a:r>
          </a:p>
          <a:p>
            <a:pPr>
              <a:buSzPct val="150000"/>
              <a:buBlip>
                <a:blip r:embed="rId3"/>
              </a:buBlip>
            </a:pPr>
            <a:r>
              <a:rPr lang="en-US" dirty="0"/>
              <a:t>Walking</a:t>
            </a:r>
          </a:p>
          <a:p>
            <a:pPr>
              <a:buSzPct val="150000"/>
              <a:buBlip>
                <a:blip r:embed="rId3"/>
              </a:buBlip>
            </a:pPr>
            <a:r>
              <a:rPr lang="en-US" dirty="0"/>
              <a:t>Cycling</a:t>
            </a:r>
          </a:p>
          <a:p>
            <a:pPr>
              <a:buSzPct val="150000"/>
              <a:buBlip>
                <a:blip r:embed="rId3"/>
              </a:buBlip>
            </a:pPr>
            <a:r>
              <a:rPr lang="en-US" dirty="0"/>
              <a:t>Sports clubs</a:t>
            </a:r>
          </a:p>
          <a:p>
            <a:pPr>
              <a:buSzPct val="150000"/>
              <a:buBlip>
                <a:blip r:embed="rId3"/>
              </a:buBlip>
            </a:pPr>
            <a:r>
              <a:rPr lang="en-US" dirty="0"/>
              <a:t>Rock climbing</a:t>
            </a:r>
          </a:p>
          <a:p>
            <a:pPr>
              <a:buSzPct val="150000"/>
              <a:buBlip>
                <a:blip r:embed="rId3"/>
              </a:buBlip>
            </a:pPr>
            <a:r>
              <a:rPr lang="en-US" dirty="0"/>
              <a:t>Tramping</a:t>
            </a:r>
          </a:p>
          <a:p>
            <a:pPr>
              <a:buSzPct val="150000"/>
              <a:buBlip>
                <a:blip r:embed="rId3"/>
              </a:buBlip>
            </a:pPr>
            <a:r>
              <a:rPr lang="en-US" dirty="0"/>
              <a:t>Athletics</a:t>
            </a:r>
          </a:p>
          <a:p>
            <a:pPr>
              <a:buSzPct val="150000"/>
              <a:buBlip>
                <a:blip r:embed="rId3"/>
              </a:buBlip>
            </a:pPr>
            <a:r>
              <a:rPr lang="en-US" dirty="0"/>
              <a:t>AND MUCH MORE…</a:t>
            </a:r>
          </a:p>
          <a:p>
            <a:endParaRPr lang="en-US" dirty="0"/>
          </a:p>
          <a:p>
            <a:endParaRPr lang="en-US" dirty="0"/>
          </a:p>
        </p:txBody>
      </p:sp>
      <p:pic>
        <p:nvPicPr>
          <p:cNvPr id="3078" name="Picture 6">
            <a:extLst>
              <a:ext uri="{FF2B5EF4-FFF2-40B4-BE49-F238E27FC236}">
                <a16:creationId xmlns:a16="http://schemas.microsoft.com/office/drawing/2014/main" id="{DFBFA6C1-D55F-40B1-A872-708C6A1F16C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26" t="9123" r="-7793" b="-149"/>
          <a:stretch/>
        </p:blipFill>
        <p:spPr bwMode="auto">
          <a:xfrm>
            <a:off x="5923228" y="4158"/>
            <a:ext cx="6752995" cy="2536031"/>
          </a:xfrm>
          <a:custGeom>
            <a:avLst/>
            <a:gdLst/>
            <a:ahLst/>
            <a:cxnLst/>
            <a:rect l="l" t="t" r="r" b="b"/>
            <a:pathLst>
              <a:path w="6304947" h="2286000">
                <a:moveTo>
                  <a:pt x="0" y="0"/>
                </a:moveTo>
                <a:lnTo>
                  <a:pt x="6304947" y="0"/>
                </a:lnTo>
                <a:lnTo>
                  <a:pt x="6304947" y="2286000"/>
                </a:lnTo>
                <a:lnTo>
                  <a:pt x="720670" y="2286000"/>
                </a:lnTo>
                <a:close/>
              </a:path>
            </a:pathLst>
          </a:custGeom>
          <a:noFill/>
          <a:extLst>
            <a:ext uri="{909E8E84-426E-40DD-AFC4-6F175D3DCCD1}">
              <a14:hiddenFill xmlns:a14="http://schemas.microsoft.com/office/drawing/2010/main">
                <a:solidFill>
                  <a:srgbClr val="FFFFFF"/>
                </a:solidFill>
              </a14:hiddenFill>
            </a:ext>
          </a:extLst>
        </p:spPr>
      </p:pic>
      <p:sp>
        <p:nvSpPr>
          <p:cNvPr id="79" name="Isosceles Triangle 78">
            <a:extLst>
              <a:ext uri="{FF2B5EF4-FFF2-40B4-BE49-F238E27FC236}">
                <a16:creationId xmlns:a16="http://schemas.microsoft.com/office/drawing/2014/main" id="{CDFCE3EB-D8EE-4ECA-9D06-6979FD355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a:extLst>
              <a:ext uri="{FF2B5EF4-FFF2-40B4-BE49-F238E27FC236}">
                <a16:creationId xmlns:a16="http://schemas.microsoft.com/office/drawing/2014/main" id="{FD049A49-BD41-491A-95BA-4110B0F962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6597170" y="2286000"/>
            <a:ext cx="5594830" cy="2286000"/>
          </a:xfrm>
          <a:custGeom>
            <a:avLst/>
            <a:gdLst/>
            <a:ahLst/>
            <a:cxnLst/>
            <a:rect l="l" t="t" r="r" b="b"/>
            <a:pathLst>
              <a:path w="5584275" h="2286000">
                <a:moveTo>
                  <a:pt x="0" y="0"/>
                </a:moveTo>
                <a:lnTo>
                  <a:pt x="5584275" y="0"/>
                </a:lnTo>
                <a:lnTo>
                  <a:pt x="5584275" y="2286000"/>
                </a:lnTo>
                <a:lnTo>
                  <a:pt x="626046" y="2286000"/>
                </a:lnTo>
                <a:lnTo>
                  <a:pt x="692258" y="2195876"/>
                </a:ln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8E61E84-F014-495D-A41B-DADA1E1CE2A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8" t="17354" r="-1711" b="2886"/>
          <a:stretch/>
        </p:blipFill>
        <p:spPr bwMode="auto">
          <a:xfrm>
            <a:off x="5502313" y="4565272"/>
            <a:ext cx="6805218" cy="2305354"/>
          </a:xfrm>
          <a:custGeom>
            <a:avLst/>
            <a:gdLst/>
            <a:ahLst/>
            <a:cxnLst/>
            <a:rect l="l" t="t" r="r" b="b"/>
            <a:pathLst>
              <a:path w="6640888" h="2286000">
                <a:moveTo>
                  <a:pt x="1679482" y="0"/>
                </a:moveTo>
                <a:lnTo>
                  <a:pt x="6640888" y="0"/>
                </a:lnTo>
                <a:lnTo>
                  <a:pt x="6640888" y="2286000"/>
                </a:lnTo>
                <a:lnTo>
                  <a:pt x="0" y="2286000"/>
                </a:lnTo>
                <a:close/>
              </a:path>
            </a:pathLst>
          </a:custGeom>
          <a:noFill/>
          <a:extLst>
            <a:ext uri="{909E8E84-426E-40DD-AFC4-6F175D3DCCD1}">
              <a14:hiddenFill xmlns:a14="http://schemas.microsoft.com/office/drawing/2010/main">
                <a:solidFill>
                  <a:srgbClr val="FFFFFF"/>
                </a:solidFill>
              </a14:hiddenFill>
            </a:ext>
          </a:extLst>
        </p:spPr>
      </p:pic>
      <p:sp>
        <p:nvSpPr>
          <p:cNvPr id="81" name="Freeform: Shape 80">
            <a:extLst>
              <a:ext uri="{FF2B5EF4-FFF2-40B4-BE49-F238E27FC236}">
                <a16:creationId xmlns:a16="http://schemas.microsoft.com/office/drawing/2014/main" id="{F80DA0B5-A290-4512-A78A-252BC4829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7537" y="0"/>
            <a:ext cx="1886594" cy="6858000"/>
          </a:xfrm>
          <a:custGeom>
            <a:avLst/>
            <a:gdLst>
              <a:gd name="connsiteX0" fmla="*/ 332766 w 1886594"/>
              <a:gd name="connsiteY0" fmla="*/ 0 h 6858000"/>
              <a:gd name="connsiteX1" fmla="*/ 473666 w 1886594"/>
              <a:gd name="connsiteY1" fmla="*/ 0 h 6858000"/>
              <a:gd name="connsiteX2" fmla="*/ 1886594 w 1886594"/>
              <a:gd name="connsiteY2" fmla="*/ 4481876 h 6858000"/>
              <a:gd name="connsiteX3" fmla="*/ 140900 w 1886594"/>
              <a:gd name="connsiteY3" fmla="*/ 6858000 h 6858000"/>
              <a:gd name="connsiteX4" fmla="*/ 0 w 1886594"/>
              <a:gd name="connsiteY4" fmla="*/ 6858000 h 6858000"/>
              <a:gd name="connsiteX5" fmla="*/ 1745694 w 1886594"/>
              <a:gd name="connsiteY5" fmla="*/ 44818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6594" h="6858000">
                <a:moveTo>
                  <a:pt x="332766" y="0"/>
                </a:moveTo>
                <a:lnTo>
                  <a:pt x="473666" y="0"/>
                </a:lnTo>
                <a:lnTo>
                  <a:pt x="1886594" y="4481876"/>
                </a:lnTo>
                <a:lnTo>
                  <a:pt x="140900" y="6858000"/>
                </a:lnTo>
                <a:lnTo>
                  <a:pt x="0" y="6858000"/>
                </a:lnTo>
                <a:lnTo>
                  <a:pt x="1745694" y="448187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Rectangle 29">
            <a:extLst>
              <a:ext uri="{FF2B5EF4-FFF2-40B4-BE49-F238E27FC236}">
                <a16:creationId xmlns:a16="http://schemas.microsoft.com/office/drawing/2014/main" id="{2C020F0B-C1D1-4E35-8674-2F6D2EB48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45A9F879-5728-4241-84BE-EBFBB9D63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7" name="Straight Connector 86">
            <a:extLst>
              <a:ext uri="{FF2B5EF4-FFF2-40B4-BE49-F238E27FC236}">
                <a16:creationId xmlns:a16="http://schemas.microsoft.com/office/drawing/2014/main" id="{72424A02-0F86-4C43-9C35-0E22665155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375B55B4-9E05-4924-946C-92CE670DF6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1" name="Rectangle 23">
            <a:extLst>
              <a:ext uri="{FF2B5EF4-FFF2-40B4-BE49-F238E27FC236}">
                <a16:creationId xmlns:a16="http://schemas.microsoft.com/office/drawing/2014/main" id="{0F30D126-B32B-40C9-84A3-C2FAD3B51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Rectangle 4">
            <a:extLst>
              <a:ext uri="{FF2B5EF4-FFF2-40B4-BE49-F238E27FC236}">
                <a16:creationId xmlns:a16="http://schemas.microsoft.com/office/drawing/2014/main" id="{43C4B02C-17E5-488D-AAEF-24A8F6457F7C}"/>
              </a:ext>
            </a:extLst>
          </p:cNvPr>
          <p:cNvSpPr/>
          <p:nvPr/>
        </p:nvSpPr>
        <p:spPr>
          <a:xfrm>
            <a:off x="476655" y="6011897"/>
            <a:ext cx="5504595" cy="646331"/>
          </a:xfrm>
          <a:prstGeom prst="rect">
            <a:avLst/>
          </a:prstGeom>
        </p:spPr>
        <p:txBody>
          <a:bodyPr wrap="square">
            <a:spAutoFit/>
          </a:bodyPr>
          <a:lstStyle/>
          <a:p>
            <a:r>
              <a:rPr lang="en-US" dirty="0"/>
              <a:t>All sports (except e-sports) count as a physical if they raise your heart rate</a:t>
            </a:r>
          </a:p>
        </p:txBody>
      </p:sp>
      <p:pic>
        <p:nvPicPr>
          <p:cNvPr id="8" name="Picture 7" descr="A close up of a sign&#10;&#10;Description automatically generated">
            <a:extLst>
              <a:ext uri="{FF2B5EF4-FFF2-40B4-BE49-F238E27FC236}">
                <a16:creationId xmlns:a16="http://schemas.microsoft.com/office/drawing/2014/main" id="{4A9D04A5-806B-46D7-9142-C51427879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0084" y="2339832"/>
            <a:ext cx="2063725" cy="2063725"/>
          </a:xfrm>
          <a:prstGeom prst="rect">
            <a:avLst/>
          </a:prstGeom>
        </p:spPr>
      </p:pic>
      <p:sp>
        <p:nvSpPr>
          <p:cNvPr id="6" name="TextBox 5">
            <a:extLst>
              <a:ext uri="{FF2B5EF4-FFF2-40B4-BE49-F238E27FC236}">
                <a16:creationId xmlns:a16="http://schemas.microsoft.com/office/drawing/2014/main" id="{71C838F7-F0F2-415C-ABFD-CFADA4E4D8EA}"/>
              </a:ext>
            </a:extLst>
          </p:cNvPr>
          <p:cNvSpPr txBox="1"/>
          <p:nvPr/>
        </p:nvSpPr>
        <p:spPr>
          <a:xfrm>
            <a:off x="551136" y="972121"/>
            <a:ext cx="3331053" cy="461665"/>
          </a:xfrm>
          <a:prstGeom prst="rect">
            <a:avLst/>
          </a:prstGeom>
          <a:noFill/>
        </p:spPr>
        <p:txBody>
          <a:bodyPr wrap="square" rtlCol="0">
            <a:spAutoFit/>
          </a:bodyPr>
          <a:lstStyle/>
          <a:p>
            <a:r>
              <a:rPr lang="mi-NZ" sz="2400" b="1" i="1" dirty="0">
                <a:solidFill>
                  <a:srgbClr val="FFC72C"/>
                </a:solidFill>
              </a:rPr>
              <a:t>Break a sweat!</a:t>
            </a:r>
            <a:endParaRPr lang="en-NZ" sz="2400" b="1" i="1" dirty="0">
              <a:solidFill>
                <a:srgbClr val="FFC72C"/>
              </a:solidFill>
            </a:endParaRPr>
          </a:p>
        </p:txBody>
      </p:sp>
      <p:sp>
        <p:nvSpPr>
          <p:cNvPr id="4" name="TextBox 3">
            <a:extLst>
              <a:ext uri="{FF2B5EF4-FFF2-40B4-BE49-F238E27FC236}">
                <a16:creationId xmlns:a16="http://schemas.microsoft.com/office/drawing/2014/main" id="{23DC34C5-F68E-4113-98DE-87AF700E8985}"/>
              </a:ext>
            </a:extLst>
          </p:cNvPr>
          <p:cNvSpPr txBox="1"/>
          <p:nvPr/>
        </p:nvSpPr>
        <p:spPr>
          <a:xfrm>
            <a:off x="531249" y="5435600"/>
            <a:ext cx="4282928" cy="646331"/>
          </a:xfrm>
          <a:prstGeom prst="rect">
            <a:avLst/>
          </a:prstGeom>
          <a:noFill/>
        </p:spPr>
        <p:txBody>
          <a:bodyPr wrap="square" rtlCol="0">
            <a:spAutoFit/>
          </a:bodyPr>
          <a:lstStyle/>
          <a:p>
            <a:r>
              <a:rPr lang="en-US" b="1" dirty="0">
                <a:solidFill>
                  <a:srgbClr val="FFC72C"/>
                </a:solidFill>
                <a:latin typeface="Arial" panose="020B0604020202020204" pitchFamily="34" charset="0"/>
                <a:cs typeface="Arial" panose="020B0604020202020204" pitchFamily="34" charset="0"/>
              </a:rPr>
              <a:t>1 hour per week of a physical activity</a:t>
            </a:r>
          </a:p>
          <a:p>
            <a:endParaRPr lang="en-US" dirty="0">
              <a:solidFill>
                <a:srgbClr val="E1C72C"/>
              </a:solidFill>
            </a:endParaRPr>
          </a:p>
        </p:txBody>
      </p:sp>
    </p:spTree>
    <p:extLst>
      <p:ext uri="{BB962C8B-B14F-4D97-AF65-F5344CB8AC3E}">
        <p14:creationId xmlns:p14="http://schemas.microsoft.com/office/powerpoint/2010/main" val="15928132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1234</Words>
  <Application>Microsoft Office PowerPoint</Application>
  <PresentationFormat>Widescreen</PresentationFormat>
  <Paragraphs>229</Paragraphs>
  <Slides>24</Slides>
  <Notes>24</Notes>
  <HiddenSlides>7</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Trebuchet MS</vt:lpstr>
      <vt:lpstr>Wingdings 3</vt:lpstr>
      <vt:lpstr>Facet</vt:lpstr>
      <vt:lpstr>READ ME This slide (slide 1) is not intended to be shown</vt:lpstr>
      <vt:lpstr>  The Duke of Edinburgh’s  Hillary Award</vt:lpstr>
      <vt:lpstr>PowerPoint Presentation</vt:lpstr>
      <vt:lpstr>What is The Award The World’s Leading Youth Development Award </vt:lpstr>
      <vt:lpstr>What is  The Award? </vt:lpstr>
      <vt:lpstr>PowerPoint Presentation</vt:lpstr>
      <vt:lpstr>Skills</vt:lpstr>
      <vt:lpstr>Voluntary Service</vt:lpstr>
      <vt:lpstr>Physical Recreation</vt:lpstr>
      <vt:lpstr>Adventurous Journey</vt:lpstr>
      <vt:lpstr>PowerPoint Presentation</vt:lpstr>
      <vt:lpstr>PowerPoint Presentation</vt:lpstr>
      <vt:lpstr>Your Award</vt:lpstr>
      <vt:lpstr>Award outcomes</vt:lpstr>
      <vt:lpstr>Benefits of The Award</vt:lpstr>
      <vt:lpstr>PowerPoint Presentation</vt:lpstr>
      <vt:lpstr>START YOUR  AWARD</vt:lpstr>
      <vt:lpstr>The Duke of Edinburgh’s Hillary Award with {Your school}</vt:lpstr>
      <vt:lpstr>Assessors Requirements for Assessors</vt:lpstr>
      <vt:lpstr>NCEA</vt:lpstr>
      <vt:lpstr>YouthHub Create your personal brand. </vt:lpstr>
      <vt:lpstr>Your Kākāriki Journey An environmentally focused Award endorsement   </vt:lpstr>
      <vt:lpstr>Cross Crediting The Award allows you to cross-credit with several organisations, including:</vt:lpstr>
      <vt:lpstr>Residential Project - Gold Level only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ME This slide (slide 1) is not intended to be shown</dc:title>
  <dc:creator>Alex Stevens</dc:creator>
  <cp:lastModifiedBy>Monique Warring</cp:lastModifiedBy>
  <cp:revision>8</cp:revision>
  <dcterms:created xsi:type="dcterms:W3CDTF">2020-03-05T03:39:13Z</dcterms:created>
  <dcterms:modified xsi:type="dcterms:W3CDTF">2020-11-29T22:12:02Z</dcterms:modified>
</cp:coreProperties>
</file>